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56" r:id="rId5"/>
    <p:sldId id="267" r:id="rId6"/>
    <p:sldId id="258" r:id="rId7"/>
    <p:sldId id="259" r:id="rId8"/>
    <p:sldId id="260" r:id="rId9"/>
    <p:sldId id="261" r:id="rId10"/>
    <p:sldId id="262" r:id="rId11"/>
    <p:sldId id="273" r:id="rId12"/>
    <p:sldId id="268" r:id="rId13"/>
    <p:sldId id="269" r:id="rId14"/>
    <p:sldId id="270" r:id="rId15"/>
    <p:sldId id="271" r:id="rId16"/>
    <p:sldId id="272" r:id="rId17"/>
    <p:sldId id="266" r:id="rId18"/>
  </p:sldIdLst>
  <p:sldSz cx="10160000" cy="5715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6474"/>
    <a:srgbClr val="ACDECB"/>
    <a:srgbClr val="FFFFFF"/>
    <a:srgbClr val="211A52"/>
    <a:srgbClr val="FFFFCC"/>
    <a:srgbClr val="5461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0782" autoAdjust="0"/>
  </p:normalViewPr>
  <p:slideViewPr>
    <p:cSldViewPr>
      <p:cViewPr varScale="1">
        <p:scale>
          <a:sx n="96" d="100"/>
          <a:sy n="96" d="100"/>
        </p:scale>
        <p:origin x="86" y="86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7EAA7B7-9729-4998-A735-980F4A67C550}" type="datetimeFigureOut">
              <a:rPr lang="da-DK" smtClean="0"/>
              <a:t>29-05-2020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/>
              <a:t>Klik for at redigere i master</a:t>
            </a:r>
          </a:p>
          <a:p>
            <a:pPr lvl="1" rtl="0"/>
            <a:r>
              <a:rPr lang="en-GB"/>
              <a:t>Andet niveau</a:t>
            </a:r>
          </a:p>
          <a:p>
            <a:pPr lvl="2" rtl="0"/>
            <a:r>
              <a:rPr lang="en-GB"/>
              <a:t>Tredje niveau</a:t>
            </a:r>
          </a:p>
          <a:p>
            <a:pPr lvl="3" rtl="0"/>
            <a:r>
              <a:rPr lang="en-GB"/>
              <a:t>Fjerde niveau</a:t>
            </a:r>
          </a:p>
          <a:p>
            <a:pPr lvl="4" rtl="0"/>
            <a:r>
              <a:rPr lang="en-GB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5874EA0-E96F-4A9F-BECE-F82ED93FDC3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6697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A5874EA0-E96F-4A9F-BECE-F82ED93FDC31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6598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9436F85-577F-4A92-A47F-D540A2BCC821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88943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9436F85-577F-4A92-A47F-D540A2BCC821}" type="slidenum">
              <a:rPr lang="da-DK" smtClean="0"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68380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9436F85-577F-4A92-A47F-D540A2BCC821}" type="slidenum">
              <a:rPr lang="da-DK" smtClean="0"/>
              <a:t>5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84528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n-GB"/>
              <a:t>Link til den australske undersøgelse: https://www.ncbi.nlm.nih.gov/pubmed/24530432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9436F85-577F-4A92-A47F-D540A2BCC821}" type="slidenum">
              <a:rPr lang="da-DK" smtClean="0"/>
              <a:t>6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04844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171450" indent="-171450" rtl="0">
              <a:buFontTx/>
              <a:buChar char="-"/>
            </a:pP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9436F85-577F-4A92-A47F-D540A2BCC821}" type="slidenum">
              <a:rPr lang="da-DK" smtClean="0"/>
              <a:t>7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4338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874EA0-E96F-4A9F-BECE-F82ED93FDC31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3321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" y="4915"/>
            <a:ext cx="10151262" cy="571008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62000" y="1775356"/>
            <a:ext cx="8558471" cy="1225021"/>
          </a:xfrm>
        </p:spPr>
        <p:txBody>
          <a:bodyPr rtlCol="0"/>
          <a:lstStyle>
            <a:lvl1pPr algn="ctr">
              <a:defRPr b="1" cap="all" spc="200" baseline="0">
                <a:solidFill>
                  <a:srgbClr val="211A52"/>
                </a:solidFill>
              </a:defRPr>
            </a:lvl1pPr>
          </a:lstStyle>
          <a:p>
            <a:pPr rtl="0"/>
            <a:r>
              <a:rPr lang="en-GB"/>
              <a:t>Klik for at skrive titel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a-DK" smtClean="0"/>
              <a:t>25.05.2020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9B8A6B-2702-4E09-BF63-7CC1F22DFC4D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Rektangel 8"/>
          <p:cNvSpPr/>
          <p:nvPr userDrawn="1"/>
        </p:nvSpPr>
        <p:spPr>
          <a:xfrm>
            <a:off x="678062" y="3361556"/>
            <a:ext cx="8800978" cy="1296144"/>
          </a:xfrm>
          <a:prstGeom prst="rect">
            <a:avLst/>
          </a:prstGeom>
          <a:solidFill>
            <a:srgbClr val="21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1800"/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759520" y="3433564"/>
            <a:ext cx="8560951" cy="984109"/>
          </a:xfrm>
        </p:spPr>
        <p:txBody>
          <a:bodyPr rtlCol="0" anchor="ctr"/>
          <a:lstStyle>
            <a:lvl1pPr marL="0" indent="0" algn="ctr">
              <a:buNone/>
              <a:defRPr kern="1200" cap="all" spc="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n-GB"/>
              <a:t>Klik for at skrive undertitel, navn mv.</a:t>
            </a:r>
            <a:endParaRPr lang="da-DK" dirty="0"/>
          </a:p>
        </p:txBody>
      </p:sp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929" y="4873724"/>
            <a:ext cx="1440160" cy="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5793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1431" y="3721596"/>
            <a:ext cx="6096000" cy="472282"/>
          </a:xfrm>
        </p:spPr>
        <p:txBody>
          <a:bodyPr rtlCol="0" anchor="b">
            <a:normAutofit/>
          </a:bodyPr>
          <a:lstStyle>
            <a:lvl1pPr algn="ctr">
              <a:defRPr sz="2400" b="0"/>
            </a:lvl1pPr>
          </a:lstStyle>
          <a:p>
            <a:pPr rtl="0"/>
            <a:r>
              <a:rPr lang="en-GB"/>
              <a:t>Click to edit Master title style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 hasCustomPrompt="1"/>
          </p:nvPr>
        </p:nvSpPr>
        <p:spPr>
          <a:xfrm>
            <a:off x="1991431" y="510646"/>
            <a:ext cx="6096000" cy="3066934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GB"/>
              <a:t>Klik på ikonet for at indsætte billede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991431" y="4316766"/>
            <a:ext cx="6096000" cy="424945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rgbClr val="54616E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GB"/>
              <a:t>Edit Master text styles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a-DK" smtClean="0"/>
              <a:t>25.05.2020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9B8A6B-2702-4E09-BF63-7CC1F22DFC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87461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 billede med blå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0160000" cy="57150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GB"/>
              <a:t>Klik på ikonet for at indsætte billede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a-DK" smtClean="0"/>
              <a:t>25.05.2020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9B8A6B-2702-4E09-BF63-7CC1F22DFC4D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839529" y="3001517"/>
            <a:ext cx="8480942" cy="1728191"/>
          </a:xfrm>
        </p:spPr>
        <p:txBody>
          <a:bodyPr rtlCol="0" anchor="t">
            <a:normAutofit/>
          </a:bodyPr>
          <a:lstStyle>
            <a:lvl1pPr algn="ctr">
              <a:defRPr sz="2400" b="0" i="0" cap="all" baseline="0">
                <a:solidFill>
                  <a:srgbClr val="211A52"/>
                </a:solidFill>
              </a:defRPr>
            </a:lvl1pPr>
          </a:lstStyle>
          <a:p>
            <a:pPr rtl="0"/>
            <a:r>
              <a:rPr lang="en-GB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549777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 billede med hvi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0160000" cy="57150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GB"/>
              <a:t>Klik på ikonet for at indsætte billede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9538" y="3001517"/>
            <a:ext cx="8320924" cy="1728191"/>
          </a:xfrm>
        </p:spPr>
        <p:txBody>
          <a:bodyPr rtlCol="0" anchor="t">
            <a:normAutofit/>
          </a:bodyPr>
          <a:lstStyle>
            <a:lvl1pPr algn="ctr">
              <a:defRPr sz="2400" b="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/>
              <a:t>Click to edit Master title style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a-DK" smtClean="0"/>
              <a:t>25.05.2020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9B8A6B-2702-4E09-BF63-7CC1F22DFC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30129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 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/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" y="4915"/>
            <a:ext cx="10151262" cy="5710086"/>
          </a:xfrm>
          <a:prstGeom prst="rect">
            <a:avLst/>
          </a:prstGeom>
        </p:spPr>
      </p:pic>
      <p:sp>
        <p:nvSpPr>
          <p:cNvPr id="5" name="Rektangel 4"/>
          <p:cNvSpPr/>
          <p:nvPr userDrawn="1"/>
        </p:nvSpPr>
        <p:spPr>
          <a:xfrm>
            <a:off x="679511" y="2077414"/>
            <a:ext cx="8800978" cy="1320147"/>
          </a:xfrm>
          <a:prstGeom prst="rect">
            <a:avLst/>
          </a:prstGeom>
          <a:solidFill>
            <a:srgbClr val="211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1800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62000" y="2135396"/>
            <a:ext cx="8636000" cy="1225021"/>
          </a:xfrm>
        </p:spPr>
        <p:txBody>
          <a:bodyPr rtlCol="0"/>
          <a:lstStyle>
            <a:lvl1pPr algn="ctr">
              <a:defRPr kern="1200" cap="all" spc="20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en-GB"/>
              <a:t>Click to edit Master title style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a-DK" smtClean="0"/>
              <a:t>25.05.2020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9B8A6B-2702-4E09-BF63-7CC1F22DFC4D}" type="slidenum">
              <a:rPr lang="da-DK" smtClean="0"/>
              <a:t>‹nr.›</a:t>
            </a:fld>
            <a:endParaRPr lang="da-DK"/>
          </a:p>
        </p:txBody>
      </p:sp>
      <p:pic>
        <p:nvPicPr>
          <p:cNvPr id="8" name="Billed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929" y="4980057"/>
            <a:ext cx="1440160" cy="63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905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marL="342900" indent="-342900">
              <a:buClr>
                <a:srgbClr val="54616E"/>
              </a:buClr>
              <a:buSzPct val="100000"/>
              <a:buFont typeface="Arial" pitchFamily="34" charset="0"/>
              <a:buChar char="•"/>
              <a:defRPr>
                <a:solidFill>
                  <a:srgbClr val="54616E"/>
                </a:solidFill>
              </a:defRPr>
            </a:lvl1pPr>
            <a:lvl2pPr>
              <a:defRPr>
                <a:solidFill>
                  <a:srgbClr val="54616E"/>
                </a:solidFill>
              </a:defRPr>
            </a:lvl2pPr>
            <a:lvl3pPr>
              <a:defRPr>
                <a:solidFill>
                  <a:srgbClr val="54616E"/>
                </a:solidFill>
              </a:defRPr>
            </a:lvl3pPr>
            <a:lvl4pPr>
              <a:defRPr>
                <a:solidFill>
                  <a:srgbClr val="54616E"/>
                </a:solidFill>
              </a:defRPr>
            </a:lvl4pPr>
            <a:lvl5pPr>
              <a:defRPr>
                <a:solidFill>
                  <a:srgbClr val="54616E"/>
                </a:solidFill>
              </a:defRPr>
            </a:lvl5pPr>
          </a:lstStyle>
          <a:p>
            <a:pPr lvl="0" rtl="0"/>
            <a:r>
              <a:rPr lang="en-GB"/>
              <a:t>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a-DK" smtClean="0"/>
              <a:t>25.05.2020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9B8A6B-2702-4E09-BF63-7CC1F22DFC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55255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rø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a-DK" smtClean="0"/>
              <a:t>25.05.2020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09B8A6B-2702-4E09-BF63-7CC1F22DFC4D}" type="slidenum">
              <a:rPr lang="da-DK" smtClean="0"/>
              <a:pPr rtl="0"/>
              <a:t>‹nr.›</a:t>
            </a:fld>
            <a:endParaRPr lang="da-DK" dirty="0"/>
          </a:p>
        </p:txBody>
      </p:sp>
      <p:sp>
        <p:nvSpPr>
          <p:cNvPr id="5" name="Pladsholder til indhold 2"/>
          <p:cNvSpPr>
            <a:spLocks noGrp="1"/>
          </p:cNvSpPr>
          <p:nvPr>
            <p:ph idx="1"/>
          </p:nvPr>
        </p:nvSpPr>
        <p:spPr>
          <a:xfrm>
            <a:off x="508000" y="1333502"/>
            <a:ext cx="9144000" cy="3468215"/>
          </a:xfrm>
        </p:spPr>
        <p:txBody>
          <a:bodyPr rtlCol="0"/>
          <a:lstStyle>
            <a:lvl1pPr marL="0" indent="0">
              <a:buClr>
                <a:srgbClr val="54616E"/>
              </a:buClr>
              <a:buSzPct val="100000"/>
              <a:buFont typeface="Arial" pitchFamily="34" charset="0"/>
              <a:buNone/>
              <a:defRPr>
                <a:solidFill>
                  <a:srgbClr val="54616E"/>
                </a:solidFill>
              </a:defRPr>
            </a:lvl1pPr>
            <a:lvl2pPr marL="457200" indent="0">
              <a:buNone/>
              <a:defRPr>
                <a:solidFill>
                  <a:srgbClr val="54616E"/>
                </a:solidFill>
              </a:defRPr>
            </a:lvl2pPr>
            <a:lvl3pPr marL="914400" indent="0">
              <a:buNone/>
              <a:defRPr>
                <a:solidFill>
                  <a:srgbClr val="54616E"/>
                </a:solidFill>
              </a:defRPr>
            </a:lvl3pPr>
            <a:lvl4pPr marL="1371600" indent="0">
              <a:buNone/>
              <a:defRPr>
                <a:solidFill>
                  <a:srgbClr val="54616E"/>
                </a:solidFill>
              </a:defRPr>
            </a:lvl4pPr>
            <a:lvl5pPr marL="1828800" indent="0">
              <a:buNone/>
              <a:defRPr>
                <a:solidFill>
                  <a:srgbClr val="54616E"/>
                </a:solidFill>
              </a:defRPr>
            </a:lvl5pPr>
          </a:lstStyle>
          <a:p>
            <a:pPr lvl="0" rtl="0"/>
            <a:r>
              <a:rPr lang="en-GB"/>
              <a:t>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39721175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2570" y="2487477"/>
            <a:ext cx="8636000" cy="1135063"/>
          </a:xfrm>
        </p:spPr>
        <p:txBody>
          <a:bodyPr rtlCol="0" anchor="t"/>
          <a:lstStyle>
            <a:lvl1pPr algn="ctr">
              <a:defRPr sz="2400" b="0" cap="all"/>
            </a:lvl1pPr>
          </a:lstStyle>
          <a:p>
            <a:pPr rtl="0"/>
            <a:r>
              <a:rPr lang="en-GB"/>
              <a:t>Click to edit Master title style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802570" y="1237320"/>
            <a:ext cx="8636000" cy="1250156"/>
          </a:xfrm>
        </p:spPr>
        <p:txBody>
          <a:bodyPr rtlCol="0" anchor="b"/>
          <a:lstStyle>
            <a:lvl1pPr marL="0" indent="0" algn="ctr">
              <a:buNone/>
              <a:defRPr sz="2000">
                <a:solidFill>
                  <a:srgbClr val="54616E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a-DK" smtClean="0"/>
              <a:t>25.05.2020</a:t>
            </a:r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9B8A6B-2702-4E09-BF63-7CC1F22DFC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030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a-DK" smtClean="0"/>
              <a:t>25.05.2020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9B8A6B-2702-4E09-BF63-7CC1F22DFC4D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508000" y="1297328"/>
            <a:ext cx="4411982" cy="3504389"/>
          </a:xfrm>
        </p:spPr>
        <p:txBody>
          <a:bodyPr rtlCol="0"/>
          <a:lstStyle/>
          <a:p>
            <a:pPr lvl="0" rtl="0"/>
            <a:r>
              <a:rPr lang="en-GB"/>
              <a:t>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da-DK" dirty="0"/>
          </a:p>
        </p:txBody>
      </p:sp>
      <p:sp>
        <p:nvSpPr>
          <p:cNvPr id="9" name="Pladsholder til indhold 2"/>
          <p:cNvSpPr>
            <a:spLocks noGrp="1"/>
          </p:cNvSpPr>
          <p:nvPr>
            <p:ph idx="13"/>
          </p:nvPr>
        </p:nvSpPr>
        <p:spPr>
          <a:xfrm>
            <a:off x="5240018" y="1297328"/>
            <a:ext cx="4411982" cy="3504389"/>
          </a:xfrm>
        </p:spPr>
        <p:txBody>
          <a:bodyPr rtlCol="0"/>
          <a:lstStyle/>
          <a:p>
            <a:pPr lvl="0" rtl="0"/>
            <a:r>
              <a:rPr lang="en-GB"/>
              <a:t>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854517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n-GB"/>
              <a:t>Click to edit Master title style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08000" y="1279262"/>
            <a:ext cx="4489098" cy="533135"/>
          </a:xfrm>
        </p:spPr>
        <p:txBody>
          <a:bodyPr rtlCol="0"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/>
              <a:t>Edit Master text styles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5161141" y="1279262"/>
            <a:ext cx="4490861" cy="533135"/>
          </a:xfrm>
        </p:spPr>
        <p:txBody>
          <a:bodyPr rtlCol="0" anchor="b">
            <a:normAutofit/>
          </a:bodyPr>
          <a:lstStyle>
            <a:lvl1pPr marL="0" indent="0">
              <a:buNone/>
              <a:defRPr sz="1800" b="1">
                <a:solidFill>
                  <a:srgbClr val="211A5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/>
              <a:t>Edit Master text styles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a-DK" smtClean="0"/>
              <a:t>25.05.2020</a:t>
            </a:r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9B8A6B-2702-4E09-BF63-7CC1F22DFC4D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Pladsholder til indhold 2"/>
          <p:cNvSpPr>
            <a:spLocks noGrp="1"/>
          </p:cNvSpPr>
          <p:nvPr>
            <p:ph idx="13"/>
          </p:nvPr>
        </p:nvSpPr>
        <p:spPr>
          <a:xfrm>
            <a:off x="519493" y="1837388"/>
            <a:ext cx="4480498" cy="2892321"/>
          </a:xfrm>
        </p:spPr>
        <p:txBody>
          <a:bodyPr rtlCol="0"/>
          <a:lstStyle>
            <a:lvl1pPr>
              <a:defRPr>
                <a:solidFill>
                  <a:srgbClr val="54616E"/>
                </a:solidFill>
              </a:defRPr>
            </a:lvl1pPr>
            <a:lvl2pPr>
              <a:defRPr>
                <a:solidFill>
                  <a:srgbClr val="54616E"/>
                </a:solidFill>
              </a:defRPr>
            </a:lvl2pPr>
            <a:lvl3pPr>
              <a:defRPr>
                <a:solidFill>
                  <a:srgbClr val="54616E"/>
                </a:solidFill>
              </a:defRPr>
            </a:lvl3pPr>
            <a:lvl4pPr>
              <a:defRPr>
                <a:solidFill>
                  <a:srgbClr val="54616E"/>
                </a:solidFill>
              </a:defRPr>
            </a:lvl4pPr>
            <a:lvl5pPr>
              <a:defRPr>
                <a:solidFill>
                  <a:srgbClr val="54616E"/>
                </a:solidFill>
              </a:defRPr>
            </a:lvl5pPr>
          </a:lstStyle>
          <a:p>
            <a:pPr lvl="0" rtl="0"/>
            <a:r>
              <a:rPr lang="en-GB"/>
              <a:t>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da-DK" dirty="0"/>
          </a:p>
        </p:txBody>
      </p:sp>
      <p:sp>
        <p:nvSpPr>
          <p:cNvPr id="11" name="Pladsholder til indhold 2"/>
          <p:cNvSpPr>
            <a:spLocks noGrp="1"/>
          </p:cNvSpPr>
          <p:nvPr>
            <p:ph idx="14"/>
          </p:nvPr>
        </p:nvSpPr>
        <p:spPr>
          <a:xfrm>
            <a:off x="5148516" y="1837388"/>
            <a:ext cx="4491991" cy="2892321"/>
          </a:xfrm>
        </p:spPr>
        <p:txBody>
          <a:bodyPr rtlCol="0"/>
          <a:lstStyle>
            <a:lvl1pPr>
              <a:defRPr>
                <a:solidFill>
                  <a:srgbClr val="54616E"/>
                </a:solidFill>
              </a:defRPr>
            </a:lvl1pPr>
            <a:lvl2pPr>
              <a:defRPr>
                <a:solidFill>
                  <a:srgbClr val="54616E"/>
                </a:solidFill>
              </a:defRPr>
            </a:lvl2pPr>
            <a:lvl3pPr>
              <a:defRPr>
                <a:solidFill>
                  <a:srgbClr val="54616E"/>
                </a:solidFill>
              </a:defRPr>
            </a:lvl3pPr>
            <a:lvl4pPr>
              <a:defRPr>
                <a:solidFill>
                  <a:srgbClr val="54616E"/>
                </a:solidFill>
              </a:defRPr>
            </a:lvl4pPr>
            <a:lvl5pPr>
              <a:defRPr>
                <a:solidFill>
                  <a:srgbClr val="54616E"/>
                </a:solidFill>
              </a:defRPr>
            </a:lvl5pPr>
          </a:lstStyle>
          <a:p>
            <a:pPr lvl="0" rtl="0"/>
            <a:r>
              <a:rPr lang="en-GB"/>
              <a:t>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264822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Click to edit Master title style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a-DK" smtClean="0"/>
              <a:t>25.05.2020</a:t>
            </a: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9B8A6B-2702-4E09-BF63-7CC1F22DFC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58383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a-DK" smtClean="0"/>
              <a:t>25.05.2020</a:t>
            </a:r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9B8A6B-2702-4E09-BF63-7CC1F22DFC4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804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2" y="227543"/>
            <a:ext cx="3342570" cy="968375"/>
          </a:xfrm>
        </p:spPr>
        <p:txBody>
          <a:bodyPr rtlCol="0" anchor="b">
            <a:normAutofit/>
          </a:bodyPr>
          <a:lstStyle>
            <a:lvl1pPr algn="l">
              <a:defRPr sz="1800" b="1"/>
            </a:lvl1pPr>
          </a:lstStyle>
          <a:p>
            <a:pPr rtl="0"/>
            <a:r>
              <a:rPr lang="en-GB"/>
              <a:t>Click to edit Master title style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508002" y="1195918"/>
            <a:ext cx="3342570" cy="3533791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GB"/>
              <a:t>Edit Master text styles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a-DK" smtClean="0"/>
              <a:t>25.05.2020</a:t>
            </a: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9B8A6B-2702-4E09-BF63-7CC1F22DFC4D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4039884" y="217208"/>
            <a:ext cx="5360596" cy="4512501"/>
          </a:xfrm>
        </p:spPr>
        <p:txBody>
          <a:bodyPr rtlCol="0"/>
          <a:lstStyle/>
          <a:p>
            <a:pPr lvl="0" rtl="0"/>
            <a:r>
              <a:rPr lang="en-GB"/>
              <a:t>Edit Master text styles</a:t>
            </a:r>
          </a:p>
          <a:p>
            <a:pPr lvl="1" rtl="0"/>
            <a:r>
              <a:rPr lang="en-GB"/>
              <a:t>Second level</a:t>
            </a:r>
          </a:p>
          <a:p>
            <a:pPr lvl="2" rtl="0"/>
            <a:r>
              <a:rPr lang="en-GB"/>
              <a:t>Third level</a:t>
            </a:r>
          </a:p>
          <a:p>
            <a:pPr lvl="3" rtl="0"/>
            <a:r>
              <a:rPr lang="en-GB"/>
              <a:t>Fourth level</a:t>
            </a:r>
          </a:p>
          <a:p>
            <a:pPr lvl="4" rtl="0"/>
            <a:r>
              <a:rPr lang="en-GB"/>
              <a:t>Fifth 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80627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08000" y="228865"/>
            <a:ext cx="91440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GB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08000" y="1333502"/>
            <a:ext cx="9144000" cy="34682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GB"/>
              <a:t>Klik for at redigere i master</a:t>
            </a:r>
          </a:p>
          <a:p>
            <a:pPr lvl="1" rtl="0"/>
            <a:r>
              <a:rPr lang="en-GB"/>
              <a:t>Andet niveau</a:t>
            </a:r>
          </a:p>
          <a:p>
            <a:pPr lvl="2" rtl="0"/>
            <a:r>
              <a:rPr lang="en-GB"/>
              <a:t>Tredje niveau</a:t>
            </a:r>
          </a:p>
          <a:p>
            <a:pPr lvl="3" rtl="0"/>
            <a:r>
              <a:rPr lang="en-GB"/>
              <a:t>Fjerde niveau</a:t>
            </a:r>
          </a:p>
          <a:p>
            <a:pPr lvl="4" rtl="0"/>
            <a:r>
              <a:rPr lang="en-GB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508000" y="5296960"/>
            <a:ext cx="237066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54616E"/>
                </a:solidFill>
              </a:defRPr>
            </a:lvl1pPr>
          </a:lstStyle>
          <a:p>
            <a:pPr rtl="0"/>
            <a:r>
              <a:rPr lang="da-DK" smtClean="0"/>
              <a:t>25.05.2020</a:t>
            </a:r>
            <a:endParaRPr lang="da-DK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7281333" y="5296960"/>
            <a:ext cx="2370667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4616E"/>
                </a:solidFill>
              </a:defRPr>
            </a:lvl1pPr>
          </a:lstStyle>
          <a:p>
            <a:pPr rtl="0"/>
            <a:fld id="{409B8A6B-2702-4E09-BF63-7CC1F22DFC4D}" type="slidenum">
              <a:rPr lang="da-DK" smtClean="0"/>
              <a:pPr rtl="0"/>
              <a:t>‹nr.›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929" y="4873724"/>
            <a:ext cx="1440160" cy="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96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  <p:sldLayoutId id="2147483660" r:id="rId12"/>
    <p:sldLayoutId id="2147483661" r:id="rId13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baseline="0">
          <a:solidFill>
            <a:srgbClr val="211A5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211A5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211A5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211A5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211A5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211A5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www.sst.dk/da/udgivelser/2020/film_vask_haender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cwd@et.aau.dk" TargetMode="External"/><Relationship Id="rId7" Type="http://schemas.openxmlformats.org/officeDocument/2006/relationships/image" Target="../media/image26.png"/><Relationship Id="rId2" Type="http://schemas.openxmlformats.org/officeDocument/2006/relationships/hyperlink" Target="mailto:hs@et.aau.d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hyperlink" Target="mailto:msk@et.aau.dk" TargetMode="External"/><Relationship Id="rId4" Type="http://schemas.openxmlformats.org/officeDocument/2006/relationships/hyperlink" Target="mailto:jhn@et.aau.d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13484"/>
            <a:ext cx="10160000" cy="2304256"/>
          </a:xfrm>
          <a:solidFill>
            <a:srgbClr val="0070C0">
              <a:alpha val="50000"/>
            </a:srgbClr>
          </a:solidFill>
        </p:spPr>
        <p:txBody>
          <a:bodyPr rtlCol="0">
            <a:normAutofit fontScale="90000"/>
          </a:bodyPr>
          <a:lstStyle/>
          <a:p>
            <a:r>
              <a:rPr lang="en-GB" sz="3300" b="1" dirty="0">
                <a:solidFill>
                  <a:schemeClr val="bg1"/>
                </a:solidFill>
              </a:rPr>
              <a:t>INSTRUCTIONS</a:t>
            </a:r>
            <a:r>
              <a:rPr lang="da-DK" b="1" dirty="0" smtClean="0">
                <a:solidFill>
                  <a:schemeClr val="bg1"/>
                </a:solidFill>
              </a:rPr>
              <a:t/>
            </a:r>
            <a:br>
              <a:rPr lang="da-DK" b="1" dirty="0" smtClean="0">
                <a:solidFill>
                  <a:schemeClr val="bg1"/>
                </a:solidFill>
              </a:rPr>
            </a:br>
            <a:r>
              <a:rPr lang="en-GB" sz="2000" b="1" cap="none" dirty="0">
                <a:solidFill>
                  <a:schemeClr val="bg1"/>
                </a:solidFill>
              </a:rPr>
              <a:t>How we comply with the Danish Health Authority </a:t>
            </a:r>
            <a:r>
              <a:rPr lang="da-DK" sz="2000" b="1" cap="none" dirty="0">
                <a:solidFill>
                  <a:schemeClr val="bg1"/>
                </a:solidFill>
              </a:rPr>
              <a:t/>
            </a:r>
            <a:br>
              <a:rPr lang="da-DK" sz="2000" b="1" cap="none" dirty="0">
                <a:solidFill>
                  <a:schemeClr val="bg1"/>
                </a:solidFill>
              </a:rPr>
            </a:br>
            <a:r>
              <a:rPr lang="en-GB" sz="2000" b="1" cap="none" dirty="0">
                <a:solidFill>
                  <a:schemeClr val="bg1"/>
                </a:solidFill>
              </a:rPr>
              <a:t>guidelines </a:t>
            </a:r>
            <a:r>
              <a:rPr lang="en-GB" sz="2700" b="1" cap="none" dirty="0">
                <a:solidFill>
                  <a:schemeClr val="bg1"/>
                </a:solidFill>
              </a:rPr>
              <a:t>together</a:t>
            </a:r>
            <a:r>
              <a:rPr lang="da-DK" sz="2700" b="1" cap="none" dirty="0">
                <a:solidFill>
                  <a:schemeClr val="bg1"/>
                </a:solidFill>
              </a:rPr>
              <a:t/>
            </a:r>
            <a:br>
              <a:rPr lang="da-DK" sz="2700" b="1" cap="none" dirty="0">
                <a:solidFill>
                  <a:schemeClr val="bg1"/>
                </a:solidFill>
              </a:rPr>
            </a:br>
            <a:r>
              <a:rPr lang="da-DK" sz="2000" b="1" dirty="0">
                <a:solidFill>
                  <a:schemeClr val="bg1"/>
                </a:solidFill>
              </a:rPr>
              <a:t/>
            </a:r>
            <a:br>
              <a:rPr lang="da-DK" sz="2000" b="1" dirty="0">
                <a:solidFill>
                  <a:schemeClr val="bg1"/>
                </a:solidFill>
              </a:rPr>
            </a:br>
            <a:r>
              <a:rPr lang="da-DK" sz="2000" b="1" cap="none" dirty="0">
                <a:solidFill>
                  <a:schemeClr val="bg1"/>
                </a:solidFill>
              </a:rPr>
              <a:t>Lasse Rosendahl</a:t>
            </a:r>
            <a:br>
              <a:rPr lang="da-DK" sz="2000" b="1" cap="none" dirty="0">
                <a:solidFill>
                  <a:schemeClr val="bg1"/>
                </a:solidFill>
              </a:rPr>
            </a:br>
            <a:r>
              <a:rPr lang="da-DK" sz="2000" b="1" cap="none" dirty="0">
                <a:solidFill>
                  <a:schemeClr val="bg1"/>
                </a:solidFill>
              </a:rPr>
              <a:t>Department of Energy Technology</a:t>
            </a:r>
            <a:br>
              <a:rPr lang="da-DK" sz="2000" b="1" cap="none" dirty="0">
                <a:solidFill>
                  <a:schemeClr val="bg1"/>
                </a:solidFill>
              </a:rPr>
            </a:br>
            <a:r>
              <a:rPr lang="da-DK" sz="2000" b="1" cap="none" dirty="0">
                <a:solidFill>
                  <a:schemeClr val="bg1"/>
                </a:solidFill>
              </a:rPr>
              <a:t>May 29th 2020</a:t>
            </a:r>
            <a:br>
              <a:rPr lang="da-DK" sz="2000" b="1" cap="none" dirty="0">
                <a:solidFill>
                  <a:schemeClr val="bg1"/>
                </a:solidFill>
              </a:rPr>
            </a:br>
            <a:endParaRPr lang="da-DK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3474" y="0"/>
            <a:ext cx="3593052" cy="271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2294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What</a:t>
            </a:r>
            <a:r>
              <a:rPr lang="da-DK" dirty="0" smtClean="0"/>
              <a:t> have </a:t>
            </a:r>
            <a:r>
              <a:rPr lang="da-DK" dirty="0" err="1" smtClean="0"/>
              <a:t>we</a:t>
            </a:r>
            <a:r>
              <a:rPr lang="da-DK" dirty="0" smtClean="0"/>
              <a:t> done at ET?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7440" y="1107706"/>
            <a:ext cx="8229600" cy="3121394"/>
          </a:xfrm>
        </p:spPr>
        <p:txBody>
          <a:bodyPr/>
          <a:lstStyle/>
          <a:p>
            <a:r>
              <a:rPr lang="da-DK" dirty="0" smtClean="0"/>
              <a:t>General information posters all over … </a:t>
            </a:r>
            <a:endParaRPr lang="da-D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988" y="1413126"/>
            <a:ext cx="2562977" cy="36415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615" y="1413126"/>
            <a:ext cx="2530773" cy="36005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4767" t="3846"/>
          <a:stretch/>
        </p:blipFill>
        <p:spPr>
          <a:xfrm>
            <a:off x="802726" y="1414995"/>
            <a:ext cx="2542587" cy="361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2632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What</a:t>
            </a:r>
            <a:r>
              <a:rPr lang="da-DK" dirty="0" smtClean="0"/>
              <a:t> is </a:t>
            </a:r>
            <a:r>
              <a:rPr lang="da-DK" dirty="0" err="1" smtClean="0"/>
              <a:t>your</a:t>
            </a:r>
            <a:r>
              <a:rPr lang="da-DK" dirty="0" smtClean="0"/>
              <a:t> INDIVIDUAL </a:t>
            </a:r>
            <a:r>
              <a:rPr lang="da-DK" dirty="0" err="1" smtClean="0"/>
              <a:t>responsibility</a:t>
            </a:r>
            <a:r>
              <a:rPr lang="da-DK" dirty="0" smtClean="0"/>
              <a:t>?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 smtClean="0"/>
              <a:t>Inform</a:t>
            </a:r>
            <a:r>
              <a:rPr lang="da-DK" dirty="0" smtClean="0"/>
              <a:t> </a:t>
            </a:r>
            <a:r>
              <a:rPr lang="da-DK" dirty="0" err="1" smtClean="0"/>
              <a:t>you</a:t>
            </a:r>
            <a:r>
              <a:rPr lang="da-DK" dirty="0" smtClean="0"/>
              <a:t> nearest </a:t>
            </a:r>
            <a:r>
              <a:rPr lang="da-DK" dirty="0" err="1" smtClean="0"/>
              <a:t>leader</a:t>
            </a:r>
            <a:r>
              <a:rPr lang="da-DK" dirty="0" smtClean="0"/>
              <a:t> if </a:t>
            </a:r>
            <a:r>
              <a:rPr lang="da-DK" dirty="0" err="1" smtClean="0"/>
              <a:t>you</a:t>
            </a:r>
            <a:r>
              <a:rPr lang="da-DK" dirty="0" smtClean="0"/>
              <a:t> </a:t>
            </a:r>
            <a:r>
              <a:rPr lang="da-DK" dirty="0" err="1" smtClean="0"/>
              <a:t>are</a:t>
            </a:r>
            <a:r>
              <a:rPr lang="da-DK" dirty="0" smtClean="0"/>
              <a:t> in a </a:t>
            </a:r>
            <a:r>
              <a:rPr lang="da-DK" dirty="0" err="1" smtClean="0"/>
              <a:t>high</a:t>
            </a:r>
            <a:r>
              <a:rPr lang="da-DK" dirty="0" smtClean="0"/>
              <a:t> </a:t>
            </a:r>
            <a:r>
              <a:rPr lang="da-DK" dirty="0" err="1" smtClean="0"/>
              <a:t>risk</a:t>
            </a:r>
            <a:r>
              <a:rPr lang="da-DK" dirty="0" smtClean="0"/>
              <a:t> </a:t>
            </a:r>
            <a:r>
              <a:rPr lang="da-DK" dirty="0" err="1" smtClean="0"/>
              <a:t>group</a:t>
            </a:r>
            <a:r>
              <a:rPr lang="da-DK" dirty="0" smtClean="0"/>
              <a:t> – </a:t>
            </a:r>
            <a:r>
              <a:rPr lang="da-DK" dirty="0" err="1" smtClean="0"/>
              <a:t>you</a:t>
            </a:r>
            <a:r>
              <a:rPr lang="da-DK" dirty="0" smtClean="0"/>
              <a:t> </a:t>
            </a:r>
            <a:r>
              <a:rPr lang="da-DK" dirty="0" err="1" smtClean="0"/>
              <a:t>don’t</a:t>
            </a:r>
            <a:r>
              <a:rPr lang="da-DK" dirty="0" smtClean="0"/>
              <a:t> have to </a:t>
            </a:r>
            <a:r>
              <a:rPr lang="da-DK" dirty="0" err="1" smtClean="0"/>
              <a:t>explain</a:t>
            </a:r>
            <a:r>
              <a:rPr lang="da-DK" dirty="0" smtClean="0"/>
              <a:t> </a:t>
            </a:r>
            <a:r>
              <a:rPr lang="da-DK" dirty="0" err="1" smtClean="0"/>
              <a:t>why</a:t>
            </a:r>
            <a:endParaRPr lang="da-DK" dirty="0" smtClean="0"/>
          </a:p>
          <a:p>
            <a:r>
              <a:rPr lang="da-DK" dirty="0" smtClean="0"/>
              <a:t>If </a:t>
            </a:r>
            <a:r>
              <a:rPr lang="da-DK" dirty="0" err="1" smtClean="0"/>
              <a:t>you</a:t>
            </a:r>
            <a:r>
              <a:rPr lang="da-DK" dirty="0" smtClean="0"/>
              <a:t> have </a:t>
            </a:r>
            <a:r>
              <a:rPr lang="da-DK" dirty="0" err="1" smtClean="0"/>
              <a:t>any</a:t>
            </a:r>
            <a:r>
              <a:rPr lang="da-DK" dirty="0" smtClean="0"/>
              <a:t> </a:t>
            </a:r>
            <a:r>
              <a:rPr lang="da-DK" dirty="0" err="1" smtClean="0"/>
              <a:t>reason</a:t>
            </a:r>
            <a:r>
              <a:rPr lang="da-DK" dirty="0" smtClean="0"/>
              <a:t> to </a:t>
            </a:r>
            <a:r>
              <a:rPr lang="da-DK" dirty="0" err="1" smtClean="0"/>
              <a:t>believe</a:t>
            </a:r>
            <a:r>
              <a:rPr lang="da-DK" dirty="0" smtClean="0"/>
              <a:t> </a:t>
            </a:r>
            <a:r>
              <a:rPr lang="da-DK" dirty="0" err="1" smtClean="0"/>
              <a:t>that</a:t>
            </a:r>
            <a:r>
              <a:rPr lang="da-DK" dirty="0" smtClean="0"/>
              <a:t> </a:t>
            </a:r>
            <a:r>
              <a:rPr lang="da-DK" dirty="0" err="1" smtClean="0"/>
              <a:t>you</a:t>
            </a:r>
            <a:r>
              <a:rPr lang="da-DK" dirty="0" smtClean="0"/>
              <a:t> have the virus or have </a:t>
            </a:r>
            <a:r>
              <a:rPr lang="da-DK" dirty="0" err="1" smtClean="0"/>
              <a:t>been</a:t>
            </a:r>
            <a:r>
              <a:rPr lang="da-DK" dirty="0" smtClean="0"/>
              <a:t> in </a:t>
            </a:r>
            <a:r>
              <a:rPr lang="da-DK" dirty="0" err="1" smtClean="0"/>
              <a:t>contact</a:t>
            </a:r>
            <a:r>
              <a:rPr lang="da-DK" dirty="0" smtClean="0"/>
              <a:t> with </a:t>
            </a:r>
            <a:r>
              <a:rPr lang="da-DK" dirty="0" err="1" smtClean="0"/>
              <a:t>someone</a:t>
            </a:r>
            <a:r>
              <a:rPr lang="da-DK" dirty="0" smtClean="0"/>
              <a:t> </a:t>
            </a:r>
            <a:r>
              <a:rPr lang="da-DK" dirty="0" err="1" smtClean="0"/>
              <a:t>who</a:t>
            </a:r>
            <a:r>
              <a:rPr lang="da-DK" dirty="0" smtClean="0"/>
              <a:t> has</a:t>
            </a:r>
          </a:p>
          <a:p>
            <a:pPr lvl="1"/>
            <a:r>
              <a:rPr lang="da-DK" dirty="0" err="1" smtClean="0"/>
              <a:t>Get</a:t>
            </a:r>
            <a:r>
              <a:rPr lang="da-DK" dirty="0" smtClean="0"/>
              <a:t> a test </a:t>
            </a:r>
            <a:r>
              <a:rPr lang="da-DK" dirty="0" err="1" smtClean="0"/>
              <a:t>asap</a:t>
            </a:r>
            <a:endParaRPr lang="da-DK" dirty="0" smtClean="0"/>
          </a:p>
          <a:p>
            <a:pPr lvl="1"/>
            <a:r>
              <a:rPr lang="da-DK" dirty="0" err="1" smtClean="0"/>
              <a:t>Inform</a:t>
            </a:r>
            <a:r>
              <a:rPr lang="da-DK" dirty="0" smtClean="0"/>
              <a:t> </a:t>
            </a:r>
            <a:r>
              <a:rPr lang="da-DK" dirty="0" err="1" smtClean="0"/>
              <a:t>your</a:t>
            </a:r>
            <a:r>
              <a:rPr lang="da-DK" dirty="0" smtClean="0"/>
              <a:t> nearest </a:t>
            </a:r>
            <a:r>
              <a:rPr lang="da-DK" dirty="0" err="1" smtClean="0"/>
              <a:t>leader</a:t>
            </a:r>
            <a:endParaRPr lang="da-DK" dirty="0" smtClean="0"/>
          </a:p>
          <a:p>
            <a:pPr lvl="1"/>
            <a:r>
              <a:rPr lang="da-DK" dirty="0" err="1" smtClean="0"/>
              <a:t>Stay</a:t>
            </a:r>
            <a:r>
              <a:rPr lang="da-DK" dirty="0" smtClean="0"/>
              <a:t> at </a:t>
            </a:r>
            <a:r>
              <a:rPr lang="da-DK" dirty="0" err="1" smtClean="0"/>
              <a:t>home</a:t>
            </a:r>
            <a:endParaRPr lang="da-DK" dirty="0" smtClean="0"/>
          </a:p>
          <a:p>
            <a:r>
              <a:rPr lang="da-DK" dirty="0" smtClean="0"/>
              <a:t>If </a:t>
            </a:r>
            <a:r>
              <a:rPr lang="da-DK" dirty="0" err="1" smtClean="0"/>
              <a:t>you</a:t>
            </a:r>
            <a:r>
              <a:rPr lang="da-DK" dirty="0" smtClean="0"/>
              <a:t> have Covid-19, </a:t>
            </a:r>
            <a:r>
              <a:rPr lang="da-DK" dirty="0" err="1" smtClean="0"/>
              <a:t>inform</a:t>
            </a:r>
            <a:r>
              <a:rPr lang="da-DK" dirty="0" smtClean="0"/>
              <a:t> </a:t>
            </a:r>
            <a:r>
              <a:rPr lang="da-DK" dirty="0" err="1" smtClean="0"/>
              <a:t>your</a:t>
            </a:r>
            <a:r>
              <a:rPr lang="da-DK" dirty="0" smtClean="0"/>
              <a:t> nearest </a:t>
            </a:r>
            <a:r>
              <a:rPr lang="da-DK" dirty="0" err="1" smtClean="0"/>
              <a:t>leader</a:t>
            </a:r>
            <a:r>
              <a:rPr lang="da-DK" dirty="0" smtClean="0"/>
              <a:t> and </a:t>
            </a:r>
            <a:r>
              <a:rPr lang="da-DK" dirty="0" err="1" smtClean="0"/>
              <a:t>stay</a:t>
            </a:r>
            <a:r>
              <a:rPr lang="da-DK" dirty="0" smtClean="0"/>
              <a:t> at </a:t>
            </a:r>
            <a:r>
              <a:rPr lang="da-DK" dirty="0" err="1" smtClean="0"/>
              <a:t>home</a:t>
            </a:r>
            <a:r>
              <a:rPr lang="da-DK" dirty="0" smtClean="0"/>
              <a:t>!</a:t>
            </a:r>
          </a:p>
          <a:p>
            <a:r>
              <a:rPr lang="da-DK" dirty="0"/>
              <a:t>If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in </a:t>
            </a:r>
            <a:r>
              <a:rPr lang="da-DK" dirty="0" err="1"/>
              <a:t>any</a:t>
            </a:r>
            <a:r>
              <a:rPr lang="da-DK" dirty="0"/>
              <a:t> </a:t>
            </a:r>
            <a:r>
              <a:rPr lang="da-DK" dirty="0" err="1"/>
              <a:t>way</a:t>
            </a:r>
            <a:r>
              <a:rPr lang="da-DK" dirty="0"/>
              <a:t> </a:t>
            </a:r>
            <a:r>
              <a:rPr lang="da-DK" dirty="0" err="1"/>
              <a:t>concerned</a:t>
            </a:r>
            <a:r>
              <a:rPr lang="da-DK" dirty="0"/>
              <a:t> </a:t>
            </a:r>
            <a:r>
              <a:rPr lang="da-DK" dirty="0" err="1"/>
              <a:t>about</a:t>
            </a:r>
            <a:r>
              <a:rPr lang="da-DK" dirty="0"/>
              <a:t> </a:t>
            </a:r>
            <a:r>
              <a:rPr lang="da-DK" dirty="0" err="1"/>
              <a:t>returning</a:t>
            </a:r>
            <a:r>
              <a:rPr lang="da-DK" dirty="0"/>
              <a:t> to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work</a:t>
            </a:r>
            <a:r>
              <a:rPr lang="da-DK" dirty="0"/>
              <a:t> </a:t>
            </a:r>
            <a:r>
              <a:rPr lang="da-DK" dirty="0" err="1"/>
              <a:t>place</a:t>
            </a:r>
            <a:r>
              <a:rPr lang="da-DK" dirty="0"/>
              <a:t>, </a:t>
            </a:r>
            <a:r>
              <a:rPr lang="da-DK" dirty="0" err="1"/>
              <a:t>inform</a:t>
            </a:r>
            <a:r>
              <a:rPr lang="da-DK" dirty="0"/>
              <a:t> </a:t>
            </a:r>
            <a:r>
              <a:rPr lang="da-DK" dirty="0" err="1"/>
              <a:t>your</a:t>
            </a:r>
            <a:r>
              <a:rPr lang="da-DK" dirty="0"/>
              <a:t> nearest </a:t>
            </a:r>
            <a:r>
              <a:rPr lang="da-DK" dirty="0" err="1"/>
              <a:t>leader</a:t>
            </a:r>
            <a:r>
              <a:rPr lang="da-DK" dirty="0"/>
              <a:t> – </a:t>
            </a:r>
            <a:r>
              <a:rPr lang="da-DK" dirty="0" err="1"/>
              <a:t>we</a:t>
            </a:r>
            <a:r>
              <a:rPr lang="da-DK" dirty="0"/>
              <a:t> will </a:t>
            </a:r>
            <a:r>
              <a:rPr lang="da-DK" dirty="0" smtClean="0"/>
              <a:t>find a solution…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998186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What</a:t>
            </a:r>
            <a:r>
              <a:rPr lang="da-DK" dirty="0" smtClean="0"/>
              <a:t> is </a:t>
            </a:r>
            <a:r>
              <a:rPr lang="da-DK" dirty="0" err="1" smtClean="0"/>
              <a:t>your</a:t>
            </a:r>
            <a:r>
              <a:rPr lang="da-DK" dirty="0" smtClean="0"/>
              <a:t> INDIVIDUAL </a:t>
            </a:r>
            <a:r>
              <a:rPr lang="da-DK" dirty="0" err="1" smtClean="0"/>
              <a:t>responsibility</a:t>
            </a:r>
            <a:r>
              <a:rPr lang="da-DK" dirty="0" smtClean="0"/>
              <a:t>?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472" y="841276"/>
            <a:ext cx="9832528" cy="4320480"/>
          </a:xfrm>
        </p:spPr>
        <p:txBody>
          <a:bodyPr>
            <a:normAutofit fontScale="85000" lnSpcReduction="20000"/>
          </a:bodyPr>
          <a:lstStyle/>
          <a:p>
            <a:r>
              <a:rPr lang="da-DK" b="1" dirty="0" err="1" smtClean="0"/>
              <a:t>Maintain</a:t>
            </a:r>
            <a:r>
              <a:rPr lang="da-DK" b="1" dirty="0" smtClean="0"/>
              <a:t> </a:t>
            </a:r>
            <a:r>
              <a:rPr lang="da-DK" b="1" dirty="0" err="1" smtClean="0"/>
              <a:t>high</a:t>
            </a:r>
            <a:r>
              <a:rPr lang="da-DK" b="1" dirty="0" smtClean="0"/>
              <a:t> standard of </a:t>
            </a:r>
            <a:r>
              <a:rPr lang="da-DK" b="1" dirty="0" err="1" smtClean="0"/>
              <a:t>hygiene</a:t>
            </a:r>
            <a:r>
              <a:rPr lang="da-DK" b="1" dirty="0" smtClean="0"/>
              <a:t> </a:t>
            </a:r>
          </a:p>
          <a:p>
            <a:pPr lvl="1"/>
            <a:r>
              <a:rPr lang="da-DK" dirty="0" err="1" smtClean="0"/>
              <a:t>wash</a:t>
            </a:r>
            <a:r>
              <a:rPr lang="da-DK" dirty="0" smtClean="0"/>
              <a:t>/</a:t>
            </a:r>
            <a:r>
              <a:rPr lang="da-DK" dirty="0" err="1" smtClean="0"/>
              <a:t>sanitize</a:t>
            </a:r>
            <a:r>
              <a:rPr lang="da-DK" dirty="0" smtClean="0"/>
              <a:t> </a:t>
            </a:r>
            <a:r>
              <a:rPr lang="da-DK" dirty="0" err="1" smtClean="0"/>
              <a:t>your</a:t>
            </a:r>
            <a:r>
              <a:rPr lang="da-DK" dirty="0" smtClean="0"/>
              <a:t> </a:t>
            </a:r>
            <a:r>
              <a:rPr lang="da-DK" dirty="0" err="1" smtClean="0"/>
              <a:t>hands</a:t>
            </a:r>
            <a:r>
              <a:rPr lang="da-DK" dirty="0" smtClean="0"/>
              <a:t> </a:t>
            </a:r>
            <a:r>
              <a:rPr lang="da-DK" dirty="0" err="1" smtClean="0"/>
              <a:t>frequently</a:t>
            </a:r>
            <a:endParaRPr lang="da-DK" dirty="0" smtClean="0"/>
          </a:p>
          <a:p>
            <a:pPr lvl="1"/>
            <a:r>
              <a:rPr lang="da-DK" dirty="0" err="1" smtClean="0"/>
              <a:t>Clean</a:t>
            </a:r>
            <a:r>
              <a:rPr lang="da-DK" dirty="0" smtClean="0"/>
              <a:t> </a:t>
            </a:r>
            <a:r>
              <a:rPr lang="da-DK" dirty="0" err="1" smtClean="0"/>
              <a:t>surfaces</a:t>
            </a:r>
            <a:r>
              <a:rPr lang="da-DK" dirty="0" smtClean="0"/>
              <a:t> and </a:t>
            </a:r>
            <a:r>
              <a:rPr lang="da-DK" dirty="0" err="1" smtClean="0"/>
              <a:t>objects</a:t>
            </a:r>
            <a:r>
              <a:rPr lang="da-DK" dirty="0" smtClean="0"/>
              <a:t> </a:t>
            </a:r>
            <a:r>
              <a:rPr lang="da-DK" dirty="0" err="1" smtClean="0"/>
              <a:t>you</a:t>
            </a:r>
            <a:r>
              <a:rPr lang="da-DK" dirty="0" smtClean="0"/>
              <a:t> </a:t>
            </a:r>
            <a:r>
              <a:rPr lang="da-DK" dirty="0" err="1" smtClean="0"/>
              <a:t>are</a:t>
            </a:r>
            <a:r>
              <a:rPr lang="da-DK" dirty="0" smtClean="0"/>
              <a:t> </a:t>
            </a:r>
            <a:r>
              <a:rPr lang="da-DK" dirty="0" err="1" smtClean="0"/>
              <a:t>working</a:t>
            </a:r>
            <a:r>
              <a:rPr lang="da-DK" dirty="0" smtClean="0"/>
              <a:t> on/with </a:t>
            </a:r>
            <a:r>
              <a:rPr lang="da-DK" dirty="0" err="1" smtClean="0"/>
              <a:t>frequently</a:t>
            </a:r>
            <a:endParaRPr lang="da-DK" dirty="0" smtClean="0"/>
          </a:p>
          <a:p>
            <a:pPr lvl="1"/>
            <a:r>
              <a:rPr lang="da-DK" dirty="0" err="1" smtClean="0"/>
              <a:t>When</a:t>
            </a:r>
            <a:r>
              <a:rPr lang="da-DK" dirty="0" smtClean="0"/>
              <a:t> </a:t>
            </a:r>
            <a:r>
              <a:rPr lang="da-DK" dirty="0" err="1" smtClean="0"/>
              <a:t>you</a:t>
            </a:r>
            <a:r>
              <a:rPr lang="da-DK" dirty="0" smtClean="0"/>
              <a:t> </a:t>
            </a:r>
            <a:r>
              <a:rPr lang="da-DK" dirty="0" err="1" smtClean="0"/>
              <a:t>leave</a:t>
            </a:r>
            <a:r>
              <a:rPr lang="da-DK" dirty="0" smtClean="0"/>
              <a:t> a </a:t>
            </a:r>
            <a:r>
              <a:rPr lang="da-DK" dirty="0" err="1" smtClean="0"/>
              <a:t>work</a:t>
            </a:r>
            <a:r>
              <a:rPr lang="da-DK" dirty="0" smtClean="0"/>
              <a:t>/rest </a:t>
            </a:r>
            <a:r>
              <a:rPr lang="da-DK" dirty="0" err="1" smtClean="0"/>
              <a:t>place</a:t>
            </a:r>
            <a:r>
              <a:rPr lang="da-DK" dirty="0" smtClean="0"/>
              <a:t>, eg a lab/</a:t>
            </a:r>
            <a:r>
              <a:rPr lang="da-DK" dirty="0" err="1" smtClean="0"/>
              <a:t>dining</a:t>
            </a:r>
            <a:r>
              <a:rPr lang="da-DK" dirty="0" smtClean="0"/>
              <a:t> </a:t>
            </a:r>
            <a:r>
              <a:rPr lang="da-DK" dirty="0" err="1" smtClean="0"/>
              <a:t>table</a:t>
            </a:r>
            <a:r>
              <a:rPr lang="da-DK" dirty="0" smtClean="0"/>
              <a:t>, </a:t>
            </a:r>
            <a:r>
              <a:rPr lang="da-DK" dirty="0" err="1" smtClean="0"/>
              <a:t>you</a:t>
            </a:r>
            <a:r>
              <a:rPr lang="da-DK" dirty="0" smtClean="0"/>
              <a:t> must </a:t>
            </a:r>
            <a:r>
              <a:rPr lang="da-DK" dirty="0" err="1" smtClean="0"/>
              <a:t>clean</a:t>
            </a:r>
            <a:r>
              <a:rPr lang="da-DK" dirty="0" smtClean="0"/>
              <a:t> it so it is </a:t>
            </a:r>
            <a:r>
              <a:rPr lang="da-DK" dirty="0" err="1" smtClean="0"/>
              <a:t>safe</a:t>
            </a:r>
            <a:r>
              <a:rPr lang="da-DK" dirty="0" smtClean="0"/>
              <a:t> for the </a:t>
            </a:r>
            <a:r>
              <a:rPr lang="da-DK" dirty="0" err="1" smtClean="0"/>
              <a:t>next</a:t>
            </a:r>
            <a:r>
              <a:rPr lang="da-DK" dirty="0" smtClean="0"/>
              <a:t> </a:t>
            </a:r>
            <a:r>
              <a:rPr lang="da-DK" dirty="0" err="1" smtClean="0"/>
              <a:t>user</a:t>
            </a:r>
            <a:endParaRPr lang="da-DK" dirty="0" smtClean="0"/>
          </a:p>
          <a:p>
            <a:r>
              <a:rPr lang="da-DK" b="1" dirty="0" err="1" smtClean="0"/>
              <a:t>Maintain</a:t>
            </a:r>
            <a:r>
              <a:rPr lang="da-DK" b="1" dirty="0" smtClean="0"/>
              <a:t> </a:t>
            </a:r>
            <a:r>
              <a:rPr lang="da-DK" b="1" dirty="0" err="1" smtClean="0"/>
              <a:t>safe</a:t>
            </a:r>
            <a:r>
              <a:rPr lang="da-DK" b="1" dirty="0" smtClean="0"/>
              <a:t> distances - </a:t>
            </a:r>
            <a:r>
              <a:rPr lang="da-DK" b="1" dirty="0" err="1" smtClean="0"/>
              <a:t>don’t</a:t>
            </a:r>
            <a:r>
              <a:rPr lang="da-DK" b="1" dirty="0" smtClean="0"/>
              <a:t> </a:t>
            </a:r>
            <a:r>
              <a:rPr lang="da-DK" b="1" dirty="0" err="1" smtClean="0"/>
              <a:t>crowd</a:t>
            </a:r>
            <a:endParaRPr lang="da-DK" b="1" dirty="0" smtClean="0"/>
          </a:p>
          <a:p>
            <a:pPr lvl="1"/>
            <a:r>
              <a:rPr lang="da-DK" dirty="0" smtClean="0"/>
              <a:t>1 m </a:t>
            </a:r>
            <a:r>
              <a:rPr lang="da-DK" dirty="0" err="1" smtClean="0"/>
              <a:t>nose</a:t>
            </a:r>
            <a:r>
              <a:rPr lang="da-DK" dirty="0" smtClean="0"/>
              <a:t>-to-</a:t>
            </a:r>
            <a:r>
              <a:rPr lang="da-DK" dirty="0" err="1" smtClean="0"/>
              <a:t>nose</a:t>
            </a:r>
            <a:r>
              <a:rPr lang="da-DK" dirty="0" smtClean="0"/>
              <a:t> is the minimum </a:t>
            </a:r>
            <a:r>
              <a:rPr lang="da-DK" dirty="0" err="1" smtClean="0"/>
              <a:t>safe</a:t>
            </a:r>
            <a:r>
              <a:rPr lang="da-DK" dirty="0" smtClean="0"/>
              <a:t> distance</a:t>
            </a:r>
          </a:p>
          <a:p>
            <a:pPr lvl="1"/>
            <a:r>
              <a:rPr lang="da-DK" dirty="0" smtClean="0"/>
              <a:t>For </a:t>
            </a:r>
            <a:r>
              <a:rPr lang="da-DK" dirty="0" err="1" smtClean="0"/>
              <a:t>colleagues</a:t>
            </a:r>
            <a:r>
              <a:rPr lang="da-DK" dirty="0" smtClean="0"/>
              <a:t> in </a:t>
            </a:r>
            <a:r>
              <a:rPr lang="da-DK" dirty="0" err="1" smtClean="0"/>
              <a:t>high</a:t>
            </a:r>
            <a:r>
              <a:rPr lang="da-DK" dirty="0" smtClean="0"/>
              <a:t> </a:t>
            </a:r>
            <a:r>
              <a:rPr lang="da-DK" dirty="0" err="1" smtClean="0"/>
              <a:t>risk</a:t>
            </a:r>
            <a:r>
              <a:rPr lang="da-DK" dirty="0" smtClean="0"/>
              <a:t> </a:t>
            </a:r>
            <a:r>
              <a:rPr lang="da-DK" dirty="0" err="1" smtClean="0"/>
              <a:t>groups</a:t>
            </a:r>
            <a:r>
              <a:rPr lang="da-DK" dirty="0" smtClean="0"/>
              <a:t>, 2 m is the minimum </a:t>
            </a:r>
            <a:r>
              <a:rPr lang="da-DK" dirty="0" err="1" smtClean="0"/>
              <a:t>safe</a:t>
            </a:r>
            <a:r>
              <a:rPr lang="da-DK" dirty="0" smtClean="0"/>
              <a:t> distance</a:t>
            </a:r>
          </a:p>
          <a:p>
            <a:pPr lvl="2"/>
            <a:r>
              <a:rPr lang="da-DK" dirty="0" smtClean="0"/>
              <a:t>If </a:t>
            </a:r>
            <a:r>
              <a:rPr lang="da-DK" dirty="0" err="1" smtClean="0"/>
              <a:t>you</a:t>
            </a:r>
            <a:r>
              <a:rPr lang="da-DK" dirty="0" smtClean="0"/>
              <a:t> </a:t>
            </a:r>
            <a:r>
              <a:rPr lang="da-DK" dirty="0" err="1" smtClean="0"/>
              <a:t>are</a:t>
            </a:r>
            <a:r>
              <a:rPr lang="da-DK" dirty="0" smtClean="0"/>
              <a:t> in a </a:t>
            </a:r>
            <a:r>
              <a:rPr lang="da-DK" dirty="0" err="1" smtClean="0"/>
              <a:t>high</a:t>
            </a:r>
            <a:r>
              <a:rPr lang="da-DK" dirty="0" smtClean="0"/>
              <a:t> </a:t>
            </a:r>
            <a:r>
              <a:rPr lang="da-DK" dirty="0" err="1" smtClean="0"/>
              <a:t>risk</a:t>
            </a:r>
            <a:r>
              <a:rPr lang="da-DK" dirty="0" smtClean="0"/>
              <a:t> </a:t>
            </a:r>
            <a:r>
              <a:rPr lang="da-DK" dirty="0" err="1" smtClean="0"/>
              <a:t>group</a:t>
            </a:r>
            <a:r>
              <a:rPr lang="da-DK" dirty="0" smtClean="0"/>
              <a:t>, </a:t>
            </a:r>
            <a:r>
              <a:rPr lang="da-DK" dirty="0" err="1" smtClean="0"/>
              <a:t>you</a:t>
            </a:r>
            <a:r>
              <a:rPr lang="da-DK" dirty="0" smtClean="0"/>
              <a:t> must </a:t>
            </a:r>
            <a:r>
              <a:rPr lang="da-DK" dirty="0" err="1" smtClean="0"/>
              <a:t>inform</a:t>
            </a:r>
            <a:r>
              <a:rPr lang="da-DK" dirty="0" smtClean="0"/>
              <a:t> </a:t>
            </a:r>
            <a:r>
              <a:rPr lang="da-DK" dirty="0" err="1" smtClean="0"/>
              <a:t>others</a:t>
            </a:r>
            <a:r>
              <a:rPr lang="da-DK" dirty="0" smtClean="0"/>
              <a:t> to </a:t>
            </a:r>
            <a:r>
              <a:rPr lang="da-DK" dirty="0" err="1" smtClean="0"/>
              <a:t>keep</a:t>
            </a:r>
            <a:r>
              <a:rPr lang="da-DK" dirty="0" smtClean="0"/>
              <a:t> </a:t>
            </a:r>
            <a:r>
              <a:rPr lang="da-DK" dirty="0" err="1" smtClean="0"/>
              <a:t>this</a:t>
            </a:r>
            <a:r>
              <a:rPr lang="da-DK" dirty="0" smtClean="0"/>
              <a:t> distance</a:t>
            </a:r>
          </a:p>
          <a:p>
            <a:pPr lvl="1"/>
            <a:r>
              <a:rPr lang="da-DK" dirty="0" smtClean="0"/>
              <a:t>Count the </a:t>
            </a:r>
            <a:r>
              <a:rPr lang="da-DK" dirty="0" err="1" smtClean="0"/>
              <a:t>number</a:t>
            </a:r>
            <a:r>
              <a:rPr lang="da-DK" dirty="0" smtClean="0"/>
              <a:t> of </a:t>
            </a:r>
            <a:r>
              <a:rPr lang="da-DK" dirty="0" err="1" smtClean="0"/>
              <a:t>occupants</a:t>
            </a:r>
            <a:r>
              <a:rPr lang="da-DK" dirty="0" smtClean="0"/>
              <a:t> in a </a:t>
            </a:r>
            <a:r>
              <a:rPr lang="da-DK" dirty="0" err="1" smtClean="0"/>
              <a:t>room</a:t>
            </a:r>
            <a:r>
              <a:rPr lang="da-DK" dirty="0" smtClean="0"/>
              <a:t> </a:t>
            </a:r>
            <a:r>
              <a:rPr lang="da-DK" dirty="0" err="1" smtClean="0"/>
              <a:t>before</a:t>
            </a:r>
            <a:r>
              <a:rPr lang="da-DK" dirty="0" smtClean="0"/>
              <a:t> </a:t>
            </a:r>
            <a:r>
              <a:rPr lang="da-DK" dirty="0" err="1" smtClean="0"/>
              <a:t>entering</a:t>
            </a:r>
            <a:r>
              <a:rPr lang="da-DK" dirty="0" smtClean="0"/>
              <a:t> to </a:t>
            </a:r>
            <a:r>
              <a:rPr lang="da-DK" dirty="0" err="1" smtClean="0"/>
              <a:t>make</a:t>
            </a:r>
            <a:r>
              <a:rPr lang="da-DK" dirty="0" smtClean="0"/>
              <a:t> sure </a:t>
            </a:r>
            <a:r>
              <a:rPr lang="da-DK" dirty="0" err="1" smtClean="0"/>
              <a:t>you</a:t>
            </a:r>
            <a:r>
              <a:rPr lang="da-DK" dirty="0" smtClean="0"/>
              <a:t> </a:t>
            </a:r>
            <a:r>
              <a:rPr lang="da-DK" dirty="0" err="1" smtClean="0"/>
              <a:t>don’t</a:t>
            </a:r>
            <a:r>
              <a:rPr lang="da-DK" dirty="0" smtClean="0"/>
              <a:t> </a:t>
            </a:r>
            <a:r>
              <a:rPr lang="da-DK" dirty="0" err="1" smtClean="0"/>
              <a:t>exceed</a:t>
            </a:r>
            <a:r>
              <a:rPr lang="da-DK" dirty="0" smtClean="0"/>
              <a:t> the limit</a:t>
            </a:r>
          </a:p>
          <a:p>
            <a:pPr lvl="1"/>
            <a:r>
              <a:rPr lang="da-DK" dirty="0" smtClean="0"/>
              <a:t>Stand </a:t>
            </a:r>
            <a:r>
              <a:rPr lang="da-DK" dirty="0" err="1" smtClean="0"/>
              <a:t>aside</a:t>
            </a:r>
            <a:r>
              <a:rPr lang="da-DK" dirty="0" smtClean="0"/>
              <a:t> </a:t>
            </a:r>
            <a:r>
              <a:rPr lang="da-DK" dirty="0" err="1" smtClean="0"/>
              <a:t>when</a:t>
            </a:r>
            <a:r>
              <a:rPr lang="da-DK" dirty="0" smtClean="0"/>
              <a:t> </a:t>
            </a:r>
            <a:r>
              <a:rPr lang="da-DK" dirty="0" err="1" smtClean="0"/>
              <a:t>passing</a:t>
            </a:r>
            <a:r>
              <a:rPr lang="da-DK" dirty="0" smtClean="0"/>
              <a:t> </a:t>
            </a:r>
            <a:r>
              <a:rPr lang="da-DK" dirty="0" err="1" smtClean="0"/>
              <a:t>others</a:t>
            </a:r>
            <a:r>
              <a:rPr lang="da-DK" dirty="0" smtClean="0"/>
              <a:t> in a </a:t>
            </a:r>
            <a:r>
              <a:rPr lang="da-DK" dirty="0" err="1" smtClean="0"/>
              <a:t>tight</a:t>
            </a:r>
            <a:r>
              <a:rPr lang="da-DK" dirty="0" smtClean="0"/>
              <a:t> </a:t>
            </a:r>
            <a:r>
              <a:rPr lang="da-DK" dirty="0" err="1" smtClean="0"/>
              <a:t>space</a:t>
            </a:r>
            <a:endParaRPr lang="da-DK" dirty="0" smtClean="0"/>
          </a:p>
          <a:p>
            <a:r>
              <a:rPr lang="da-DK" b="1" dirty="0" smtClean="0"/>
              <a:t>Food and drink</a:t>
            </a:r>
          </a:p>
          <a:p>
            <a:pPr lvl="1"/>
            <a:r>
              <a:rPr lang="da-DK" dirty="0" err="1" smtClean="0"/>
              <a:t>You</a:t>
            </a:r>
            <a:r>
              <a:rPr lang="da-DK" dirty="0" smtClean="0"/>
              <a:t> have to bring </a:t>
            </a:r>
            <a:r>
              <a:rPr lang="da-DK" dirty="0" err="1" smtClean="0"/>
              <a:t>your</a:t>
            </a:r>
            <a:r>
              <a:rPr lang="da-DK" dirty="0" smtClean="0"/>
              <a:t> </a:t>
            </a:r>
            <a:r>
              <a:rPr lang="da-DK" dirty="0" err="1" smtClean="0"/>
              <a:t>own</a:t>
            </a:r>
            <a:r>
              <a:rPr lang="da-DK" dirty="0" smtClean="0"/>
              <a:t> food and drink to </a:t>
            </a:r>
            <a:r>
              <a:rPr lang="da-DK" dirty="0" err="1" smtClean="0"/>
              <a:t>work</a:t>
            </a:r>
            <a:r>
              <a:rPr lang="da-DK" dirty="0" smtClean="0"/>
              <a:t> </a:t>
            </a:r>
          </a:p>
          <a:p>
            <a:pPr lvl="2"/>
            <a:r>
              <a:rPr lang="da-DK" dirty="0" err="1" smtClean="0"/>
              <a:t>Canteens</a:t>
            </a:r>
            <a:r>
              <a:rPr lang="da-DK" dirty="0" smtClean="0"/>
              <a:t> in Esbjerg and Aalborg will </a:t>
            </a:r>
            <a:r>
              <a:rPr lang="da-DK" dirty="0" err="1" smtClean="0"/>
              <a:t>be</a:t>
            </a:r>
            <a:r>
              <a:rPr lang="da-DK" dirty="0" smtClean="0"/>
              <a:t> open on </a:t>
            </a:r>
            <a:r>
              <a:rPr lang="da-DK" dirty="0" err="1" smtClean="0"/>
              <a:t>limited</a:t>
            </a:r>
            <a:r>
              <a:rPr lang="da-DK" dirty="0" smtClean="0"/>
              <a:t> </a:t>
            </a:r>
            <a:r>
              <a:rPr lang="da-DK" dirty="0" err="1" smtClean="0"/>
              <a:t>hours</a:t>
            </a:r>
            <a:endParaRPr lang="da-DK" dirty="0" smtClean="0"/>
          </a:p>
          <a:p>
            <a:pPr lvl="2"/>
            <a:r>
              <a:rPr lang="da-DK" dirty="0" err="1" smtClean="0"/>
              <a:t>Coffee</a:t>
            </a:r>
            <a:r>
              <a:rPr lang="da-DK" dirty="0" smtClean="0"/>
              <a:t> and hot </a:t>
            </a:r>
            <a:r>
              <a:rPr lang="da-DK" dirty="0" err="1" smtClean="0"/>
              <a:t>water</a:t>
            </a:r>
            <a:r>
              <a:rPr lang="da-DK" dirty="0" smtClean="0"/>
              <a:t> will </a:t>
            </a:r>
            <a:r>
              <a:rPr lang="da-DK" dirty="0" err="1" smtClean="0"/>
              <a:t>be</a:t>
            </a:r>
            <a:r>
              <a:rPr lang="da-DK" dirty="0" smtClean="0"/>
              <a:t> </a:t>
            </a:r>
            <a:r>
              <a:rPr lang="da-DK" dirty="0" err="1" smtClean="0"/>
              <a:t>available</a:t>
            </a:r>
            <a:r>
              <a:rPr lang="da-DK" dirty="0" smtClean="0"/>
              <a:t> as </a:t>
            </a:r>
            <a:r>
              <a:rPr lang="da-DK" dirty="0" err="1" smtClean="0"/>
              <a:t>usual</a:t>
            </a:r>
            <a:endParaRPr lang="da-DK" dirty="0" smtClean="0"/>
          </a:p>
          <a:p>
            <a:pPr lvl="1"/>
            <a:r>
              <a:rPr lang="da-DK" dirty="0" smtClean="0"/>
              <a:t>Storage in </a:t>
            </a:r>
            <a:r>
              <a:rPr lang="da-DK" dirty="0" err="1" smtClean="0"/>
              <a:t>fridges</a:t>
            </a:r>
            <a:r>
              <a:rPr lang="da-DK" dirty="0" smtClean="0"/>
              <a:t> </a:t>
            </a:r>
            <a:r>
              <a:rPr lang="da-DK" dirty="0" err="1" smtClean="0"/>
              <a:t>etc</a:t>
            </a:r>
            <a:r>
              <a:rPr lang="da-DK" dirty="0" smtClean="0"/>
              <a:t> </a:t>
            </a:r>
            <a:r>
              <a:rPr lang="da-DK" dirty="0" err="1" smtClean="0"/>
              <a:t>according</a:t>
            </a:r>
            <a:r>
              <a:rPr lang="da-DK" dirty="0" smtClean="0"/>
              <a:t> to </a:t>
            </a:r>
            <a:r>
              <a:rPr lang="da-DK" dirty="0" err="1" smtClean="0"/>
              <a:t>high</a:t>
            </a:r>
            <a:r>
              <a:rPr lang="da-DK" dirty="0" smtClean="0"/>
              <a:t> </a:t>
            </a:r>
            <a:r>
              <a:rPr lang="da-DK" dirty="0" err="1" smtClean="0"/>
              <a:t>hygienic</a:t>
            </a:r>
            <a:r>
              <a:rPr lang="da-DK" dirty="0" smtClean="0"/>
              <a:t> standards – </a:t>
            </a:r>
            <a:r>
              <a:rPr lang="da-DK" dirty="0" err="1" smtClean="0"/>
              <a:t>containerized</a:t>
            </a:r>
            <a:endParaRPr lang="da-DK" dirty="0" smtClean="0"/>
          </a:p>
          <a:p>
            <a:pPr lvl="1"/>
            <a:r>
              <a:rPr lang="da-DK" dirty="0" err="1" smtClean="0"/>
              <a:t>You</a:t>
            </a:r>
            <a:r>
              <a:rPr lang="da-DK" dirty="0" smtClean="0"/>
              <a:t> have to put all </a:t>
            </a:r>
            <a:r>
              <a:rPr lang="da-DK" dirty="0" err="1" smtClean="0"/>
              <a:t>your</a:t>
            </a:r>
            <a:r>
              <a:rPr lang="da-DK" dirty="0" smtClean="0"/>
              <a:t> </a:t>
            </a:r>
            <a:r>
              <a:rPr lang="da-DK" dirty="0" err="1" smtClean="0"/>
              <a:t>used</a:t>
            </a:r>
            <a:r>
              <a:rPr lang="da-DK" dirty="0" smtClean="0"/>
              <a:t> </a:t>
            </a:r>
            <a:r>
              <a:rPr lang="da-DK" dirty="0" err="1" smtClean="0"/>
              <a:t>cutlery</a:t>
            </a:r>
            <a:r>
              <a:rPr lang="da-DK" dirty="0" smtClean="0"/>
              <a:t> and </a:t>
            </a:r>
            <a:r>
              <a:rPr lang="da-DK" dirty="0" err="1" smtClean="0"/>
              <a:t>chinaware</a:t>
            </a:r>
            <a:r>
              <a:rPr lang="da-DK" dirty="0" smtClean="0"/>
              <a:t> </a:t>
            </a:r>
            <a:r>
              <a:rPr lang="da-DK" dirty="0" err="1" smtClean="0"/>
              <a:t>into</a:t>
            </a:r>
            <a:r>
              <a:rPr lang="da-DK" dirty="0" smtClean="0"/>
              <a:t> the </a:t>
            </a:r>
            <a:r>
              <a:rPr lang="da-DK" dirty="0" err="1" smtClean="0"/>
              <a:t>dishwasher</a:t>
            </a:r>
            <a:r>
              <a:rPr lang="da-DK" dirty="0" smtClean="0"/>
              <a:t> </a:t>
            </a:r>
            <a:r>
              <a:rPr lang="da-DK" dirty="0" err="1" smtClean="0"/>
              <a:t>after</a:t>
            </a:r>
            <a:r>
              <a:rPr lang="da-DK" dirty="0" smtClean="0"/>
              <a:t> </a:t>
            </a:r>
            <a:r>
              <a:rPr lang="da-DK" dirty="0" err="1" smtClean="0"/>
              <a:t>use</a:t>
            </a:r>
            <a:r>
              <a:rPr lang="da-DK" dirty="0" smtClean="0"/>
              <a:t> by YOURSELF – </a:t>
            </a:r>
            <a:r>
              <a:rPr lang="da-DK" dirty="0" err="1" smtClean="0"/>
              <a:t>otherwise</a:t>
            </a:r>
            <a:r>
              <a:rPr lang="da-DK" dirty="0" smtClean="0"/>
              <a:t> all will </a:t>
            </a:r>
            <a:r>
              <a:rPr lang="da-DK" dirty="0" err="1" smtClean="0"/>
              <a:t>be</a:t>
            </a:r>
            <a:r>
              <a:rPr lang="da-DK" dirty="0" smtClean="0"/>
              <a:t> removed</a:t>
            </a:r>
          </a:p>
          <a:p>
            <a:pPr lvl="1"/>
            <a:r>
              <a:rPr lang="da-DK" dirty="0" err="1" smtClean="0"/>
              <a:t>Sanitize</a:t>
            </a:r>
            <a:r>
              <a:rPr lang="da-DK" dirty="0" smtClean="0"/>
              <a:t> </a:t>
            </a:r>
            <a:r>
              <a:rPr lang="da-DK" dirty="0" err="1" smtClean="0"/>
              <a:t>your</a:t>
            </a:r>
            <a:r>
              <a:rPr lang="da-DK" dirty="0" smtClean="0"/>
              <a:t> </a:t>
            </a:r>
            <a:r>
              <a:rPr lang="da-DK" dirty="0" err="1" smtClean="0"/>
              <a:t>hands</a:t>
            </a:r>
            <a:r>
              <a:rPr lang="da-DK" dirty="0" smtClean="0"/>
              <a:t> </a:t>
            </a:r>
            <a:r>
              <a:rPr lang="da-DK" b="1" dirty="0" err="1" smtClean="0"/>
              <a:t>before</a:t>
            </a:r>
            <a:r>
              <a:rPr lang="da-DK" dirty="0" smtClean="0"/>
              <a:t> </a:t>
            </a:r>
            <a:r>
              <a:rPr lang="da-DK" dirty="0" err="1" smtClean="0"/>
              <a:t>touching</a:t>
            </a:r>
            <a:r>
              <a:rPr lang="da-DK" dirty="0" smtClean="0"/>
              <a:t> </a:t>
            </a:r>
            <a:r>
              <a:rPr lang="da-DK" dirty="0" err="1" smtClean="0"/>
              <a:t>fridges</a:t>
            </a:r>
            <a:r>
              <a:rPr lang="da-DK" dirty="0" smtClean="0"/>
              <a:t>, </a:t>
            </a:r>
            <a:r>
              <a:rPr lang="da-DK" dirty="0" err="1" smtClean="0"/>
              <a:t>drawers</a:t>
            </a:r>
            <a:r>
              <a:rPr lang="da-DK" dirty="0" smtClean="0"/>
              <a:t>, </a:t>
            </a:r>
            <a:r>
              <a:rPr lang="da-DK" dirty="0" err="1" smtClean="0"/>
              <a:t>coffee</a:t>
            </a:r>
            <a:r>
              <a:rPr lang="da-DK" dirty="0" smtClean="0"/>
              <a:t> </a:t>
            </a:r>
            <a:r>
              <a:rPr lang="da-DK" dirty="0" err="1" smtClean="0"/>
              <a:t>machines</a:t>
            </a:r>
            <a:r>
              <a:rPr lang="da-DK" dirty="0" smtClean="0"/>
              <a:t>, </a:t>
            </a:r>
            <a:r>
              <a:rPr lang="da-DK" dirty="0" err="1" smtClean="0"/>
              <a:t>water</a:t>
            </a:r>
            <a:r>
              <a:rPr lang="da-DK" dirty="0" smtClean="0"/>
              <a:t> dispensers </a:t>
            </a:r>
            <a:r>
              <a:rPr lang="da-DK" dirty="0" err="1" smtClean="0"/>
              <a:t>etc</a:t>
            </a:r>
            <a:endParaRPr lang="da-DK" dirty="0" smtClean="0"/>
          </a:p>
          <a:p>
            <a:pPr lvl="1"/>
            <a:endParaRPr lang="da-DK" dirty="0"/>
          </a:p>
          <a:p>
            <a:pPr lvl="1"/>
            <a:endParaRPr lang="da-DK" dirty="0" smtClean="0"/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9752848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Final statements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 err="1" smtClean="0"/>
              <a:t>Consequences</a:t>
            </a:r>
            <a:r>
              <a:rPr lang="da-DK" dirty="0" smtClean="0"/>
              <a:t> – </a:t>
            </a:r>
            <a:r>
              <a:rPr lang="da-DK" dirty="0" err="1" smtClean="0"/>
              <a:t>aside</a:t>
            </a:r>
            <a:r>
              <a:rPr lang="da-DK" dirty="0" smtClean="0"/>
              <a:t> from </a:t>
            </a:r>
            <a:r>
              <a:rPr lang="da-DK" dirty="0" err="1" smtClean="0"/>
              <a:t>spreading</a:t>
            </a:r>
            <a:r>
              <a:rPr lang="da-DK" dirty="0" smtClean="0"/>
              <a:t> the virus – of </a:t>
            </a:r>
            <a:r>
              <a:rPr lang="da-DK" dirty="0" err="1" smtClean="0"/>
              <a:t>breaches</a:t>
            </a:r>
            <a:r>
              <a:rPr lang="da-DK" dirty="0" smtClean="0"/>
              <a:t> of guidelines </a:t>
            </a:r>
            <a:r>
              <a:rPr lang="da-DK" dirty="0" err="1" smtClean="0"/>
              <a:t>could</a:t>
            </a:r>
            <a:r>
              <a:rPr lang="da-DK" dirty="0" smtClean="0"/>
              <a:t> </a:t>
            </a:r>
            <a:r>
              <a:rPr lang="da-DK" dirty="0" err="1" smtClean="0"/>
              <a:t>be</a:t>
            </a:r>
            <a:r>
              <a:rPr lang="da-DK" dirty="0" smtClean="0"/>
              <a:t> </a:t>
            </a:r>
          </a:p>
          <a:p>
            <a:pPr lvl="1"/>
            <a:r>
              <a:rPr lang="da-DK" dirty="0" err="1" smtClean="0"/>
              <a:t>Closure</a:t>
            </a:r>
            <a:r>
              <a:rPr lang="da-DK" dirty="0" smtClean="0"/>
              <a:t> of lab or </a:t>
            </a:r>
            <a:r>
              <a:rPr lang="da-DK" dirty="0" err="1" smtClean="0"/>
              <a:t>office</a:t>
            </a:r>
            <a:r>
              <a:rPr lang="da-DK" dirty="0" smtClean="0"/>
              <a:t> </a:t>
            </a:r>
            <a:r>
              <a:rPr lang="da-DK" dirty="0" err="1" smtClean="0"/>
              <a:t>area</a:t>
            </a:r>
            <a:r>
              <a:rPr lang="da-DK" dirty="0" smtClean="0"/>
              <a:t> – removal of </a:t>
            </a:r>
            <a:r>
              <a:rPr lang="da-DK" dirty="0" err="1" smtClean="0"/>
              <a:t>access</a:t>
            </a:r>
            <a:r>
              <a:rPr lang="da-DK" dirty="0" smtClean="0"/>
              <a:t> </a:t>
            </a:r>
            <a:r>
              <a:rPr lang="da-DK" dirty="0" err="1" smtClean="0"/>
              <a:t>priviliges</a:t>
            </a:r>
            <a:endParaRPr lang="da-DK" dirty="0" smtClean="0"/>
          </a:p>
          <a:p>
            <a:pPr lvl="1"/>
            <a:r>
              <a:rPr lang="da-DK" dirty="0" smtClean="0"/>
              <a:t>Personal </a:t>
            </a:r>
            <a:r>
              <a:rPr lang="da-DK" dirty="0" err="1" smtClean="0"/>
              <a:t>reprimand</a:t>
            </a:r>
            <a:endParaRPr lang="da-DK" dirty="0" smtClean="0"/>
          </a:p>
          <a:p>
            <a:pPr lvl="1"/>
            <a:r>
              <a:rPr lang="da-DK" dirty="0" err="1" smtClean="0"/>
              <a:t>Consequences</a:t>
            </a:r>
            <a:r>
              <a:rPr lang="da-DK" dirty="0" smtClean="0"/>
              <a:t> to AAU as an </a:t>
            </a:r>
            <a:r>
              <a:rPr lang="da-DK" dirty="0" err="1" smtClean="0"/>
              <a:t>organization</a:t>
            </a:r>
            <a:endParaRPr lang="da-DK" dirty="0" smtClean="0"/>
          </a:p>
          <a:p>
            <a:pPr lvl="1"/>
            <a:endParaRPr lang="da-DK" dirty="0"/>
          </a:p>
          <a:p>
            <a:r>
              <a:rPr lang="da-DK" dirty="0"/>
              <a:t>Help </a:t>
            </a:r>
            <a:r>
              <a:rPr lang="da-DK" dirty="0" err="1"/>
              <a:t>each</a:t>
            </a:r>
            <a:r>
              <a:rPr lang="da-DK" dirty="0"/>
              <a:t> </a:t>
            </a:r>
            <a:r>
              <a:rPr lang="da-DK" dirty="0" err="1"/>
              <a:t>other</a:t>
            </a:r>
            <a:r>
              <a:rPr lang="da-DK" dirty="0"/>
              <a:t> to </a:t>
            </a:r>
            <a:r>
              <a:rPr lang="da-DK" dirty="0" err="1"/>
              <a:t>stay</a:t>
            </a:r>
            <a:r>
              <a:rPr lang="da-DK" dirty="0"/>
              <a:t> </a:t>
            </a:r>
            <a:r>
              <a:rPr lang="da-DK" dirty="0" err="1"/>
              <a:t>safe</a:t>
            </a:r>
            <a:r>
              <a:rPr lang="da-DK" dirty="0"/>
              <a:t> and act </a:t>
            </a:r>
            <a:r>
              <a:rPr lang="da-DK" dirty="0" err="1"/>
              <a:t>according</a:t>
            </a:r>
            <a:r>
              <a:rPr lang="da-DK" dirty="0"/>
              <a:t> to the </a:t>
            </a:r>
            <a:r>
              <a:rPr lang="da-DK" dirty="0" err="1"/>
              <a:t>regulations</a:t>
            </a:r>
            <a:endParaRPr lang="da-DK" dirty="0"/>
          </a:p>
          <a:p>
            <a:pPr lvl="1"/>
            <a:r>
              <a:rPr lang="da-DK" dirty="0"/>
              <a:t>Let </a:t>
            </a:r>
            <a:r>
              <a:rPr lang="da-DK" dirty="0" err="1"/>
              <a:t>others</a:t>
            </a:r>
            <a:r>
              <a:rPr lang="da-DK" dirty="0"/>
              <a:t> know if </a:t>
            </a:r>
            <a:r>
              <a:rPr lang="da-DK" dirty="0" err="1"/>
              <a:t>you</a:t>
            </a:r>
            <a:r>
              <a:rPr lang="da-DK" dirty="0"/>
              <a:t> </a:t>
            </a:r>
            <a:r>
              <a:rPr lang="da-DK" dirty="0" err="1"/>
              <a:t>think</a:t>
            </a:r>
            <a:r>
              <a:rPr lang="da-DK" dirty="0"/>
              <a:t> </a:t>
            </a:r>
            <a:r>
              <a:rPr lang="da-DK" dirty="0" err="1"/>
              <a:t>there</a:t>
            </a:r>
            <a:r>
              <a:rPr lang="da-DK" dirty="0"/>
              <a:t> is a </a:t>
            </a:r>
            <a:r>
              <a:rPr lang="da-DK" dirty="0" smtClean="0"/>
              <a:t>problem – </a:t>
            </a:r>
            <a:r>
              <a:rPr lang="da-DK" dirty="0" err="1" smtClean="0"/>
              <a:t>communicate</a:t>
            </a:r>
            <a:r>
              <a:rPr lang="da-DK" dirty="0" smtClean="0"/>
              <a:t> and </a:t>
            </a:r>
            <a:r>
              <a:rPr lang="da-DK" dirty="0" err="1" smtClean="0"/>
              <a:t>resolve</a:t>
            </a:r>
            <a:endParaRPr lang="da-DK" dirty="0"/>
          </a:p>
          <a:p>
            <a:pPr lvl="1"/>
            <a:r>
              <a:rPr lang="da-DK" dirty="0" err="1"/>
              <a:t>Notify</a:t>
            </a:r>
            <a:r>
              <a:rPr lang="da-DK" dirty="0"/>
              <a:t> Safety </a:t>
            </a:r>
            <a:r>
              <a:rPr lang="da-DK" dirty="0" err="1"/>
              <a:t>Committee</a:t>
            </a:r>
            <a:r>
              <a:rPr lang="da-DK" dirty="0"/>
              <a:t> or </a:t>
            </a:r>
            <a:r>
              <a:rPr lang="da-DK" dirty="0" err="1"/>
              <a:t>your</a:t>
            </a:r>
            <a:r>
              <a:rPr lang="da-DK" dirty="0"/>
              <a:t> nearest </a:t>
            </a:r>
            <a:r>
              <a:rPr lang="da-DK" dirty="0" err="1"/>
              <a:t>leader</a:t>
            </a:r>
            <a:r>
              <a:rPr lang="da-DK" dirty="0"/>
              <a:t> if it </a:t>
            </a:r>
            <a:r>
              <a:rPr lang="da-DK" dirty="0" err="1"/>
              <a:t>persists</a:t>
            </a:r>
            <a:endParaRPr lang="da-DK" dirty="0"/>
          </a:p>
          <a:p>
            <a:pPr lvl="1"/>
            <a:r>
              <a:rPr lang="da-DK" dirty="0"/>
              <a:t>Suggest </a:t>
            </a:r>
            <a:r>
              <a:rPr lang="da-DK" dirty="0" err="1"/>
              <a:t>good</a:t>
            </a:r>
            <a:r>
              <a:rPr lang="da-DK" dirty="0"/>
              <a:t> </a:t>
            </a:r>
            <a:r>
              <a:rPr lang="da-DK" dirty="0" err="1"/>
              <a:t>ideas</a:t>
            </a:r>
            <a:r>
              <a:rPr lang="da-DK" dirty="0"/>
              <a:t> and </a:t>
            </a:r>
            <a:r>
              <a:rPr lang="da-DK" dirty="0" err="1"/>
              <a:t>improved</a:t>
            </a:r>
            <a:r>
              <a:rPr lang="da-DK" dirty="0"/>
              <a:t> </a:t>
            </a:r>
            <a:r>
              <a:rPr lang="da-DK" dirty="0" err="1"/>
              <a:t>practices</a:t>
            </a:r>
            <a:endParaRPr lang="da-DK" dirty="0"/>
          </a:p>
          <a:p>
            <a:pPr lvl="1"/>
            <a:endParaRPr lang="da-DK" dirty="0"/>
          </a:p>
          <a:p>
            <a:r>
              <a:rPr lang="da-DK" b="1" dirty="0"/>
              <a:t>In general, </a:t>
            </a:r>
            <a:r>
              <a:rPr lang="da-DK" b="1" dirty="0" err="1"/>
              <a:t>use</a:t>
            </a:r>
            <a:r>
              <a:rPr lang="da-DK" b="1" dirty="0"/>
              <a:t> </a:t>
            </a:r>
            <a:r>
              <a:rPr lang="da-DK" b="1" dirty="0" err="1"/>
              <a:t>your</a:t>
            </a:r>
            <a:r>
              <a:rPr lang="da-DK" b="1" dirty="0"/>
              <a:t> </a:t>
            </a:r>
            <a:r>
              <a:rPr lang="da-DK" b="1" dirty="0" err="1"/>
              <a:t>common</a:t>
            </a:r>
            <a:r>
              <a:rPr lang="da-DK" b="1" dirty="0"/>
              <a:t> </a:t>
            </a:r>
            <a:r>
              <a:rPr lang="da-DK" b="1" dirty="0" err="1"/>
              <a:t>sense</a:t>
            </a:r>
            <a:r>
              <a:rPr lang="da-DK" b="1" dirty="0"/>
              <a:t> and </a:t>
            </a:r>
            <a:r>
              <a:rPr lang="da-DK" b="1" dirty="0" err="1"/>
              <a:t>help</a:t>
            </a:r>
            <a:r>
              <a:rPr lang="da-DK" b="1" dirty="0"/>
              <a:t> </a:t>
            </a:r>
            <a:r>
              <a:rPr lang="da-DK" b="1" dirty="0" err="1"/>
              <a:t>each</a:t>
            </a:r>
            <a:r>
              <a:rPr lang="da-DK" b="1" dirty="0"/>
              <a:t> </a:t>
            </a:r>
            <a:r>
              <a:rPr lang="da-DK" b="1" dirty="0" err="1"/>
              <a:t>other</a:t>
            </a:r>
            <a:r>
              <a:rPr lang="da-DK" b="1" dirty="0"/>
              <a:t> to </a:t>
            </a:r>
            <a:r>
              <a:rPr lang="da-DK" b="1" dirty="0" err="1"/>
              <a:t>stay</a:t>
            </a:r>
            <a:r>
              <a:rPr lang="da-DK" b="1" dirty="0"/>
              <a:t> </a:t>
            </a:r>
            <a:r>
              <a:rPr lang="da-DK" b="1" dirty="0" err="1"/>
              <a:t>safe</a:t>
            </a:r>
            <a:r>
              <a:rPr lang="da-DK" b="1" dirty="0"/>
              <a:t>!</a:t>
            </a:r>
          </a:p>
          <a:p>
            <a:pPr lvl="1"/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15814219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0" y="3073524"/>
            <a:ext cx="10160000" cy="1728192"/>
          </a:xfrm>
          <a:prstGeom prst="rect">
            <a:avLst/>
          </a:prstGeom>
          <a:solidFill>
            <a:srgbClr val="0070C0">
              <a:alpha val="42000"/>
            </a:srgbClr>
          </a:solidFill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 cap="all" baseline="0">
                <a:solidFill>
                  <a:srgbClr val="211A52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GB" sz="3300" b="1" dirty="0">
                <a:solidFill>
                  <a:schemeClr val="bg1"/>
                </a:solidFill>
              </a:rPr>
              <a:t>INSTRUCTIONS</a:t>
            </a:r>
            <a:r>
              <a:rPr lang="da-DK" b="1" dirty="0">
                <a:solidFill>
                  <a:schemeClr val="bg1"/>
                </a:solidFill>
              </a:rPr>
              <a:t/>
            </a:r>
            <a:br>
              <a:rPr lang="da-DK" b="1" dirty="0">
                <a:solidFill>
                  <a:schemeClr val="bg1"/>
                </a:solidFill>
              </a:rPr>
            </a:br>
            <a:r>
              <a:rPr lang="en-GB" sz="2000" b="1" cap="none" dirty="0">
                <a:solidFill>
                  <a:schemeClr val="bg1"/>
                </a:solidFill>
              </a:rPr>
              <a:t>How we comply with the Danish Health Authority </a:t>
            </a:r>
            <a:r>
              <a:rPr lang="da-DK" sz="2000" b="1" cap="none" dirty="0">
                <a:solidFill>
                  <a:schemeClr val="bg1"/>
                </a:solidFill>
              </a:rPr>
              <a:t/>
            </a:r>
            <a:br>
              <a:rPr lang="da-DK" sz="2000" b="1" cap="none" dirty="0">
                <a:solidFill>
                  <a:schemeClr val="bg1"/>
                </a:solidFill>
              </a:rPr>
            </a:br>
            <a:r>
              <a:rPr lang="en-GB" sz="2000" b="1" cap="none" dirty="0">
                <a:solidFill>
                  <a:schemeClr val="bg1"/>
                </a:solidFill>
              </a:rPr>
              <a:t>guidelines </a:t>
            </a:r>
            <a:r>
              <a:rPr lang="en-GB" sz="2700" b="1" cap="none" dirty="0">
                <a:solidFill>
                  <a:schemeClr val="bg1"/>
                </a:solidFill>
              </a:rPr>
              <a:t>together</a:t>
            </a:r>
            <a:r>
              <a:rPr lang="da-DK" b="1" cap="none" dirty="0">
                <a:solidFill>
                  <a:schemeClr val="bg1"/>
                </a:solidFill>
              </a:rPr>
              <a:t/>
            </a:r>
            <a:br>
              <a:rPr lang="da-DK" b="1" cap="none" dirty="0">
                <a:solidFill>
                  <a:schemeClr val="bg1"/>
                </a:solidFill>
              </a:rPr>
            </a:br>
            <a:r>
              <a:rPr lang="da-DK" sz="2000" b="1" dirty="0">
                <a:solidFill>
                  <a:schemeClr val="bg1"/>
                </a:solidFill>
              </a:rPr>
              <a:t/>
            </a:r>
            <a:br>
              <a:rPr lang="da-DK" sz="2000" b="1" dirty="0">
                <a:solidFill>
                  <a:schemeClr val="bg1"/>
                </a:solidFill>
              </a:rPr>
            </a:br>
            <a:r>
              <a:rPr lang="en-GB" sz="4000" b="1" cap="none" dirty="0" smtClean="0">
                <a:solidFill>
                  <a:schemeClr val="bg1"/>
                </a:solidFill>
              </a:rPr>
              <a:t>Q&amp;A</a:t>
            </a:r>
            <a:endParaRPr lang="da-DK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1810" y="-2414"/>
            <a:ext cx="3636380" cy="2746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7158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Agenda</a:t>
            </a:r>
            <a:endParaRPr lang="da-DK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 smtClean="0"/>
              <a:t>A bit of </a:t>
            </a:r>
            <a:r>
              <a:rPr lang="da-DK" dirty="0" err="1" smtClean="0"/>
              <a:t>background</a:t>
            </a:r>
            <a:r>
              <a:rPr lang="da-DK" dirty="0" smtClean="0"/>
              <a:t> on Covid-19 …</a:t>
            </a:r>
          </a:p>
          <a:p>
            <a:r>
              <a:rPr lang="da-DK" dirty="0" err="1" smtClean="0"/>
              <a:t>Specific</a:t>
            </a:r>
            <a:r>
              <a:rPr lang="da-DK" dirty="0" smtClean="0"/>
              <a:t> </a:t>
            </a:r>
            <a:r>
              <a:rPr lang="da-DK" dirty="0" err="1" smtClean="0"/>
              <a:t>implementation</a:t>
            </a:r>
            <a:r>
              <a:rPr lang="da-DK" dirty="0" smtClean="0"/>
              <a:t> at ET</a:t>
            </a:r>
          </a:p>
          <a:p>
            <a:pPr lvl="1"/>
            <a:r>
              <a:rPr lang="da-DK" dirty="0" err="1" smtClean="0"/>
              <a:t>What</a:t>
            </a:r>
            <a:r>
              <a:rPr lang="da-DK" dirty="0" smtClean="0"/>
              <a:t> has </a:t>
            </a:r>
            <a:r>
              <a:rPr lang="da-DK" dirty="0" err="1" smtClean="0"/>
              <a:t>been</a:t>
            </a:r>
            <a:r>
              <a:rPr lang="da-DK" dirty="0" smtClean="0"/>
              <a:t> </a:t>
            </a:r>
            <a:r>
              <a:rPr lang="da-DK" dirty="0" err="1" smtClean="0"/>
              <a:t>organized</a:t>
            </a:r>
            <a:r>
              <a:rPr lang="da-DK" dirty="0" smtClean="0"/>
              <a:t> by the </a:t>
            </a:r>
            <a:r>
              <a:rPr lang="da-DK" dirty="0" err="1" smtClean="0"/>
              <a:t>department</a:t>
            </a:r>
            <a:endParaRPr lang="da-DK" dirty="0" smtClean="0"/>
          </a:p>
          <a:p>
            <a:pPr lvl="1"/>
            <a:r>
              <a:rPr lang="da-DK" dirty="0" err="1" smtClean="0"/>
              <a:t>What</a:t>
            </a:r>
            <a:r>
              <a:rPr lang="da-DK" dirty="0" smtClean="0"/>
              <a:t> is </a:t>
            </a:r>
            <a:r>
              <a:rPr lang="da-DK" dirty="0" err="1" smtClean="0"/>
              <a:t>your</a:t>
            </a:r>
            <a:r>
              <a:rPr lang="da-DK" dirty="0" smtClean="0"/>
              <a:t> </a:t>
            </a:r>
            <a:r>
              <a:rPr lang="da-DK" dirty="0" err="1" smtClean="0"/>
              <a:t>individual</a:t>
            </a:r>
            <a:r>
              <a:rPr lang="da-DK" dirty="0" smtClean="0"/>
              <a:t> </a:t>
            </a:r>
            <a:r>
              <a:rPr lang="da-DK" dirty="0" err="1" smtClean="0"/>
              <a:t>responsibility</a:t>
            </a:r>
            <a:endParaRPr lang="da-DK" dirty="0" smtClean="0"/>
          </a:p>
          <a:p>
            <a:r>
              <a:rPr lang="da-DK" dirty="0" smtClean="0"/>
              <a:t>Q/A</a:t>
            </a:r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r>
              <a:rPr lang="da-DK" dirty="0" err="1" smtClean="0"/>
              <a:t>Opening</a:t>
            </a:r>
            <a:r>
              <a:rPr lang="da-DK" dirty="0" smtClean="0"/>
              <a:t> up </a:t>
            </a:r>
            <a:r>
              <a:rPr lang="da-DK" dirty="0" err="1" smtClean="0"/>
              <a:t>now</a:t>
            </a:r>
            <a:r>
              <a:rPr lang="da-DK" dirty="0" smtClean="0"/>
              <a:t> </a:t>
            </a:r>
            <a:r>
              <a:rPr lang="da-DK" dirty="0" err="1" smtClean="0"/>
              <a:t>means</a:t>
            </a:r>
            <a:endParaRPr lang="da-DK" dirty="0" smtClean="0"/>
          </a:p>
          <a:p>
            <a:pPr lvl="1"/>
            <a:r>
              <a:rPr lang="da-DK" dirty="0" err="1" smtClean="0"/>
              <a:t>Everybody</a:t>
            </a:r>
            <a:r>
              <a:rPr lang="da-DK" dirty="0" smtClean="0"/>
              <a:t> has </a:t>
            </a:r>
            <a:r>
              <a:rPr lang="da-DK" dirty="0" err="1" smtClean="0"/>
              <a:t>access</a:t>
            </a:r>
            <a:r>
              <a:rPr lang="da-DK" dirty="0" smtClean="0"/>
              <a:t> as normal with </a:t>
            </a:r>
            <a:r>
              <a:rPr lang="da-DK" dirty="0" err="1" smtClean="0"/>
              <a:t>cards</a:t>
            </a:r>
            <a:r>
              <a:rPr lang="da-DK" dirty="0" smtClean="0"/>
              <a:t> on ”weekend-mode”</a:t>
            </a:r>
          </a:p>
          <a:p>
            <a:pPr lvl="1"/>
            <a:r>
              <a:rPr lang="da-DK" dirty="0" err="1" smtClean="0"/>
              <a:t>We</a:t>
            </a:r>
            <a:r>
              <a:rPr lang="da-DK" dirty="0" smtClean="0"/>
              <a:t> </a:t>
            </a:r>
            <a:r>
              <a:rPr lang="da-DK" dirty="0" err="1" smtClean="0"/>
              <a:t>don’t</a:t>
            </a:r>
            <a:r>
              <a:rPr lang="da-DK" dirty="0" smtClean="0"/>
              <a:t> </a:t>
            </a:r>
            <a:r>
              <a:rPr lang="da-DK" dirty="0" err="1" smtClean="0"/>
              <a:t>maintain</a:t>
            </a:r>
            <a:r>
              <a:rPr lang="da-DK" dirty="0" smtClean="0"/>
              <a:t> </a:t>
            </a:r>
            <a:r>
              <a:rPr lang="da-DK" dirty="0" err="1" smtClean="0"/>
              <a:t>weekly</a:t>
            </a:r>
            <a:r>
              <a:rPr lang="da-DK" dirty="0" smtClean="0"/>
              <a:t> </a:t>
            </a:r>
            <a:r>
              <a:rPr lang="da-DK" dirty="0" err="1" smtClean="0"/>
              <a:t>schedule</a:t>
            </a:r>
            <a:r>
              <a:rPr lang="da-DK" dirty="0" smtClean="0"/>
              <a:t> for labs</a:t>
            </a:r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027065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4826" y="205232"/>
            <a:ext cx="8229600" cy="952500"/>
          </a:xfrm>
        </p:spPr>
        <p:txBody>
          <a:bodyPr rtlCol="0"/>
          <a:lstStyle/>
          <a:p>
            <a:pPr rtl="0"/>
            <a:r>
              <a:rPr lang="en-GB" dirty="0"/>
              <a:t>How i</a:t>
            </a:r>
            <a:r>
              <a:rPr lang="en-GB" dirty="0" smtClean="0"/>
              <a:t>s COVID-19 </a:t>
            </a:r>
            <a:r>
              <a:rPr lang="en-GB" dirty="0"/>
              <a:t>transmitted?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949721" y="1849390"/>
            <a:ext cx="7004857" cy="3412169"/>
          </a:xfrm>
        </p:spPr>
        <p:txBody>
          <a:bodyPr rtlCol="0">
            <a:normAutofit lnSpcReduction="10000"/>
          </a:bodyPr>
          <a:lstStyle/>
          <a:p>
            <a:pPr marL="0" indent="0">
              <a:spcBef>
                <a:spcPts val="800"/>
              </a:spcBef>
              <a:buNone/>
            </a:pPr>
            <a:r>
              <a:rPr lang="en-GB" b="1" dirty="0">
                <a:solidFill>
                  <a:srgbClr val="211A52"/>
                </a:solidFill>
              </a:rPr>
              <a:t>Infection via respiratory droplets</a:t>
            </a:r>
            <a:r>
              <a:rPr lang="en-GB" sz="1500" dirty="0">
                <a:solidFill>
                  <a:srgbClr val="211A52"/>
                </a:solidFill>
              </a:rPr>
              <a:t> occurs when small droplets from the airways are spread via uncontrollable coughing and sneezing. Droplets from the airways fall to the ground within 1-2 meters. So with normal activity, we must keep a distance of at least 1 meter.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GB" sz="1500" dirty="0">
                <a:solidFill>
                  <a:srgbClr val="211A52"/>
                </a:solidFill>
              </a:rPr>
              <a:t>Infection via respiratory droplets contributes least to the risk of infection, especially in places where people with symptoms are encouraged to stay at home.</a:t>
            </a:r>
            <a:endParaRPr lang="da-DK" sz="800" dirty="0">
              <a:solidFill>
                <a:srgbClr val="211A52"/>
              </a:solidFill>
            </a:endParaRPr>
          </a:p>
          <a:p>
            <a:pPr marL="0" indent="0">
              <a:spcBef>
                <a:spcPts val="800"/>
              </a:spcBef>
              <a:buNone/>
            </a:pPr>
            <a:r>
              <a:rPr lang="en-GB" b="1" dirty="0">
                <a:solidFill>
                  <a:srgbClr val="211A52"/>
                </a:solidFill>
              </a:rPr>
              <a:t>Infection via contact </a:t>
            </a:r>
            <a:r>
              <a:rPr lang="en-GB" sz="1500" dirty="0">
                <a:solidFill>
                  <a:srgbClr val="211A52"/>
                </a:solidFill>
              </a:rPr>
              <a:t>is caused by saliva and mucus containing the virus being deposited in the environment and touched by others who then transfer the virus to their face. 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GB" sz="1500" dirty="0">
                <a:solidFill>
                  <a:srgbClr val="211A52"/>
                </a:solidFill>
              </a:rPr>
              <a:t>The risk of contact infection is reduced through good hand hygiene, contactless solutions, avoiding touching the face, focusing on Joint contact point , etc.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GB" sz="1500" dirty="0">
                <a:solidFill>
                  <a:srgbClr val="211A52"/>
                </a:solidFill>
              </a:rPr>
              <a:t>Contact infection contributes most to the risk of infection.</a:t>
            </a:r>
            <a:endParaRPr lang="da-DK" sz="1500" dirty="0">
              <a:solidFill>
                <a:srgbClr val="211A52"/>
              </a:solidFill>
            </a:endParaRPr>
          </a:p>
          <a:p>
            <a:pPr marL="0" indent="0">
              <a:spcBef>
                <a:spcPts val="800"/>
              </a:spcBef>
              <a:buNone/>
            </a:pPr>
            <a:endParaRPr lang="da-DK" sz="1600" dirty="0">
              <a:solidFill>
                <a:srgbClr val="211A52"/>
              </a:solidFill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a-DK" dirty="0" smtClean="0"/>
              <a:t>27-05-2020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1A926C-488A-4E3E-9C21-57CAA120E114}" type="slidenum">
              <a:rPr lang="da-DK" smtClean="0"/>
              <a:t>3</a:t>
            </a:fld>
            <a:endParaRPr lang="da-DK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237" r="8454"/>
          <a:stretch/>
        </p:blipFill>
        <p:spPr>
          <a:xfrm>
            <a:off x="8104336" y="1849389"/>
            <a:ext cx="1368152" cy="1135851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9799603">
            <a:off x="8618663" y="4323537"/>
            <a:ext cx="729096" cy="949622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583" y="3433564"/>
            <a:ext cx="834390" cy="1097280"/>
          </a:xfrm>
          <a:prstGeom prst="rect">
            <a:avLst/>
          </a:prstGeom>
        </p:spPr>
      </p:pic>
      <p:grpSp>
        <p:nvGrpSpPr>
          <p:cNvPr id="20" name="Gruppe 19"/>
          <p:cNvGrpSpPr>
            <a:grpSpLocks noChangeAspect="1"/>
          </p:cNvGrpSpPr>
          <p:nvPr/>
        </p:nvGrpSpPr>
        <p:grpSpPr>
          <a:xfrm flipV="1">
            <a:off x="8281536" y="4290827"/>
            <a:ext cx="84101" cy="87506"/>
            <a:chOff x="4804289" y="1888826"/>
            <a:chExt cx="1736435" cy="1719608"/>
          </a:xfrm>
        </p:grpSpPr>
        <p:sp>
          <p:nvSpPr>
            <p:cNvPr id="21" name="Ellipse 20"/>
            <p:cNvSpPr/>
            <p:nvPr/>
          </p:nvSpPr>
          <p:spPr>
            <a:xfrm>
              <a:off x="4934573" y="2017267"/>
              <a:ext cx="1477818" cy="1476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a-DK" sz="1350"/>
            </a:p>
          </p:txBody>
        </p:sp>
        <p:grpSp>
          <p:nvGrpSpPr>
            <p:cNvPr id="22" name="Gruppe 21"/>
            <p:cNvGrpSpPr/>
            <p:nvPr/>
          </p:nvGrpSpPr>
          <p:grpSpPr>
            <a:xfrm>
              <a:off x="5573183" y="1888826"/>
              <a:ext cx="207433" cy="182416"/>
              <a:chOff x="5573183" y="1888826"/>
              <a:chExt cx="207433" cy="182416"/>
            </a:xfrm>
          </p:grpSpPr>
          <p:sp>
            <p:nvSpPr>
              <p:cNvPr id="56" name="Rektangel 55"/>
              <p:cNvSpPr/>
              <p:nvPr/>
            </p:nvSpPr>
            <p:spPr>
              <a:xfrm>
                <a:off x="5628543" y="1963292"/>
                <a:ext cx="93133" cy="107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  <p:sp>
            <p:nvSpPr>
              <p:cNvPr id="57" name="Ellipse 56"/>
              <p:cNvSpPr/>
              <p:nvPr/>
            </p:nvSpPr>
            <p:spPr>
              <a:xfrm>
                <a:off x="5573183" y="1888826"/>
                <a:ext cx="207433" cy="924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</p:grpSp>
        <p:grpSp>
          <p:nvGrpSpPr>
            <p:cNvPr id="23" name="Gruppe 22"/>
            <p:cNvGrpSpPr/>
            <p:nvPr/>
          </p:nvGrpSpPr>
          <p:grpSpPr>
            <a:xfrm>
              <a:off x="5725583" y="2041226"/>
              <a:ext cx="207433" cy="182416"/>
              <a:chOff x="5573183" y="1888826"/>
              <a:chExt cx="207433" cy="182416"/>
            </a:xfrm>
          </p:grpSpPr>
          <p:sp>
            <p:nvSpPr>
              <p:cNvPr id="54" name="Rektangel 53"/>
              <p:cNvSpPr/>
              <p:nvPr/>
            </p:nvSpPr>
            <p:spPr>
              <a:xfrm>
                <a:off x="5628543" y="1963292"/>
                <a:ext cx="93133" cy="107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  <p:sp>
            <p:nvSpPr>
              <p:cNvPr id="55" name="Ellipse 54"/>
              <p:cNvSpPr/>
              <p:nvPr/>
            </p:nvSpPr>
            <p:spPr>
              <a:xfrm>
                <a:off x="5573183" y="1888826"/>
                <a:ext cx="207433" cy="924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</p:grpSp>
        <p:grpSp>
          <p:nvGrpSpPr>
            <p:cNvPr id="24" name="Gruppe 23"/>
            <p:cNvGrpSpPr/>
            <p:nvPr/>
          </p:nvGrpSpPr>
          <p:grpSpPr>
            <a:xfrm rot="3005326">
              <a:off x="6113068" y="2078459"/>
              <a:ext cx="207433" cy="182416"/>
              <a:chOff x="5573183" y="1888826"/>
              <a:chExt cx="207433" cy="182416"/>
            </a:xfrm>
          </p:grpSpPr>
          <p:sp>
            <p:nvSpPr>
              <p:cNvPr id="52" name="Rektangel 51"/>
              <p:cNvSpPr/>
              <p:nvPr/>
            </p:nvSpPr>
            <p:spPr>
              <a:xfrm>
                <a:off x="5628543" y="1963292"/>
                <a:ext cx="93133" cy="107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  <p:sp>
            <p:nvSpPr>
              <p:cNvPr id="53" name="Ellipse 52"/>
              <p:cNvSpPr/>
              <p:nvPr/>
            </p:nvSpPr>
            <p:spPr>
              <a:xfrm>
                <a:off x="5573183" y="1888826"/>
                <a:ext cx="207433" cy="924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</p:grpSp>
        <p:grpSp>
          <p:nvGrpSpPr>
            <p:cNvPr id="25" name="Gruppe 24"/>
            <p:cNvGrpSpPr/>
            <p:nvPr/>
          </p:nvGrpSpPr>
          <p:grpSpPr>
            <a:xfrm rot="5136835">
              <a:off x="6333342" y="2476917"/>
              <a:ext cx="207433" cy="182416"/>
              <a:chOff x="5573183" y="1888826"/>
              <a:chExt cx="207433" cy="182416"/>
            </a:xfrm>
          </p:grpSpPr>
          <p:sp>
            <p:nvSpPr>
              <p:cNvPr id="50" name="Rektangel 49"/>
              <p:cNvSpPr/>
              <p:nvPr/>
            </p:nvSpPr>
            <p:spPr>
              <a:xfrm>
                <a:off x="5628543" y="1963292"/>
                <a:ext cx="93133" cy="107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  <p:sp>
            <p:nvSpPr>
              <p:cNvPr id="51" name="Ellipse 50"/>
              <p:cNvSpPr/>
              <p:nvPr/>
            </p:nvSpPr>
            <p:spPr>
              <a:xfrm>
                <a:off x="5573183" y="1888826"/>
                <a:ext cx="207433" cy="924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</p:grpSp>
        <p:grpSp>
          <p:nvGrpSpPr>
            <p:cNvPr id="26" name="Gruppe 25"/>
            <p:cNvGrpSpPr/>
            <p:nvPr/>
          </p:nvGrpSpPr>
          <p:grpSpPr>
            <a:xfrm rot="6210029">
              <a:off x="6345799" y="2884226"/>
              <a:ext cx="207433" cy="182416"/>
              <a:chOff x="5573183" y="1888826"/>
              <a:chExt cx="207433" cy="182416"/>
            </a:xfrm>
          </p:grpSpPr>
          <p:sp>
            <p:nvSpPr>
              <p:cNvPr id="48" name="Rektangel 47"/>
              <p:cNvSpPr/>
              <p:nvPr/>
            </p:nvSpPr>
            <p:spPr>
              <a:xfrm>
                <a:off x="5628543" y="1963292"/>
                <a:ext cx="93133" cy="107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  <p:sp>
            <p:nvSpPr>
              <p:cNvPr id="49" name="Ellipse 48"/>
              <p:cNvSpPr/>
              <p:nvPr/>
            </p:nvSpPr>
            <p:spPr>
              <a:xfrm>
                <a:off x="5573183" y="1888826"/>
                <a:ext cx="207433" cy="924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</p:grpSp>
        <p:grpSp>
          <p:nvGrpSpPr>
            <p:cNvPr id="27" name="Gruppe 26"/>
            <p:cNvGrpSpPr/>
            <p:nvPr/>
          </p:nvGrpSpPr>
          <p:grpSpPr>
            <a:xfrm rot="17658406">
              <a:off x="4860262" y="2297548"/>
              <a:ext cx="207433" cy="182416"/>
              <a:chOff x="5573183" y="1888826"/>
              <a:chExt cx="207433" cy="182416"/>
            </a:xfrm>
          </p:grpSpPr>
          <p:sp>
            <p:nvSpPr>
              <p:cNvPr id="46" name="Rektangel 45"/>
              <p:cNvSpPr/>
              <p:nvPr/>
            </p:nvSpPr>
            <p:spPr>
              <a:xfrm>
                <a:off x="5628543" y="1963292"/>
                <a:ext cx="93133" cy="107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  <p:sp>
            <p:nvSpPr>
              <p:cNvPr id="47" name="Ellipse 46"/>
              <p:cNvSpPr/>
              <p:nvPr/>
            </p:nvSpPr>
            <p:spPr>
              <a:xfrm>
                <a:off x="5573183" y="1888826"/>
                <a:ext cx="207433" cy="924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</p:grpSp>
        <p:grpSp>
          <p:nvGrpSpPr>
            <p:cNvPr id="28" name="Gruppe 27"/>
            <p:cNvGrpSpPr/>
            <p:nvPr/>
          </p:nvGrpSpPr>
          <p:grpSpPr>
            <a:xfrm rot="15835781">
              <a:off x="4791780" y="2761013"/>
              <a:ext cx="207433" cy="182416"/>
              <a:chOff x="5573183" y="1888826"/>
              <a:chExt cx="207433" cy="182416"/>
            </a:xfrm>
          </p:grpSpPr>
          <p:sp>
            <p:nvSpPr>
              <p:cNvPr id="44" name="Rektangel 43"/>
              <p:cNvSpPr/>
              <p:nvPr/>
            </p:nvSpPr>
            <p:spPr>
              <a:xfrm>
                <a:off x="5628543" y="1963292"/>
                <a:ext cx="93133" cy="107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  <p:sp>
            <p:nvSpPr>
              <p:cNvPr id="45" name="Ellipse 44"/>
              <p:cNvSpPr/>
              <p:nvPr/>
            </p:nvSpPr>
            <p:spPr>
              <a:xfrm>
                <a:off x="5573183" y="1888826"/>
                <a:ext cx="207433" cy="924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</p:grpSp>
        <p:grpSp>
          <p:nvGrpSpPr>
            <p:cNvPr id="29" name="Gruppe 28"/>
            <p:cNvGrpSpPr/>
            <p:nvPr/>
          </p:nvGrpSpPr>
          <p:grpSpPr>
            <a:xfrm rot="8514400">
              <a:off x="6108763" y="3253271"/>
              <a:ext cx="207433" cy="182416"/>
              <a:chOff x="5573183" y="1888826"/>
              <a:chExt cx="207433" cy="182416"/>
            </a:xfrm>
          </p:grpSpPr>
          <p:sp>
            <p:nvSpPr>
              <p:cNvPr id="42" name="Rektangel 41"/>
              <p:cNvSpPr/>
              <p:nvPr/>
            </p:nvSpPr>
            <p:spPr>
              <a:xfrm>
                <a:off x="5628543" y="1963292"/>
                <a:ext cx="93133" cy="107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  <p:sp>
            <p:nvSpPr>
              <p:cNvPr id="43" name="Ellipse 42"/>
              <p:cNvSpPr/>
              <p:nvPr/>
            </p:nvSpPr>
            <p:spPr>
              <a:xfrm>
                <a:off x="5573183" y="1888826"/>
                <a:ext cx="207433" cy="924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</p:grpSp>
        <p:grpSp>
          <p:nvGrpSpPr>
            <p:cNvPr id="30" name="Gruppe 29"/>
            <p:cNvGrpSpPr/>
            <p:nvPr/>
          </p:nvGrpSpPr>
          <p:grpSpPr>
            <a:xfrm rot="13850145">
              <a:off x="4957334" y="3165750"/>
              <a:ext cx="207433" cy="182416"/>
              <a:chOff x="5573183" y="1888826"/>
              <a:chExt cx="207433" cy="182416"/>
            </a:xfrm>
          </p:grpSpPr>
          <p:sp>
            <p:nvSpPr>
              <p:cNvPr id="40" name="Rektangel 39"/>
              <p:cNvSpPr/>
              <p:nvPr/>
            </p:nvSpPr>
            <p:spPr>
              <a:xfrm>
                <a:off x="5628543" y="1963292"/>
                <a:ext cx="93133" cy="107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  <p:sp>
            <p:nvSpPr>
              <p:cNvPr id="41" name="Ellipse 40"/>
              <p:cNvSpPr/>
              <p:nvPr/>
            </p:nvSpPr>
            <p:spPr>
              <a:xfrm>
                <a:off x="5573183" y="1888826"/>
                <a:ext cx="207433" cy="924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</p:grpSp>
        <p:grpSp>
          <p:nvGrpSpPr>
            <p:cNvPr id="31" name="Gruppe 30"/>
            <p:cNvGrpSpPr/>
            <p:nvPr/>
          </p:nvGrpSpPr>
          <p:grpSpPr>
            <a:xfrm rot="11353952">
              <a:off x="5352460" y="3410435"/>
              <a:ext cx="207433" cy="182416"/>
              <a:chOff x="5573183" y="1888826"/>
              <a:chExt cx="207433" cy="182416"/>
            </a:xfrm>
          </p:grpSpPr>
          <p:sp>
            <p:nvSpPr>
              <p:cNvPr id="38" name="Rektangel 37"/>
              <p:cNvSpPr/>
              <p:nvPr/>
            </p:nvSpPr>
            <p:spPr>
              <a:xfrm>
                <a:off x="5628543" y="1963292"/>
                <a:ext cx="93133" cy="107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  <p:sp>
            <p:nvSpPr>
              <p:cNvPr id="39" name="Ellipse 38"/>
              <p:cNvSpPr/>
              <p:nvPr/>
            </p:nvSpPr>
            <p:spPr>
              <a:xfrm>
                <a:off x="5573183" y="1888826"/>
                <a:ext cx="207433" cy="924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</p:grpSp>
        <p:grpSp>
          <p:nvGrpSpPr>
            <p:cNvPr id="32" name="Gruppe 31"/>
            <p:cNvGrpSpPr/>
            <p:nvPr/>
          </p:nvGrpSpPr>
          <p:grpSpPr>
            <a:xfrm rot="19493265">
              <a:off x="5138292" y="2009767"/>
              <a:ext cx="207433" cy="182416"/>
              <a:chOff x="5573183" y="1888826"/>
              <a:chExt cx="207433" cy="182416"/>
            </a:xfrm>
          </p:grpSpPr>
          <p:sp>
            <p:nvSpPr>
              <p:cNvPr id="36" name="Rektangel 35"/>
              <p:cNvSpPr/>
              <p:nvPr/>
            </p:nvSpPr>
            <p:spPr>
              <a:xfrm>
                <a:off x="5628543" y="1963292"/>
                <a:ext cx="93133" cy="107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  <p:sp>
            <p:nvSpPr>
              <p:cNvPr id="37" name="Ellipse 36"/>
              <p:cNvSpPr/>
              <p:nvPr/>
            </p:nvSpPr>
            <p:spPr>
              <a:xfrm>
                <a:off x="5573183" y="1888826"/>
                <a:ext cx="207433" cy="924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</p:grpSp>
        <p:grpSp>
          <p:nvGrpSpPr>
            <p:cNvPr id="33" name="Gruppe 32"/>
            <p:cNvGrpSpPr/>
            <p:nvPr/>
          </p:nvGrpSpPr>
          <p:grpSpPr>
            <a:xfrm rot="9622395">
              <a:off x="5815306" y="3426018"/>
              <a:ext cx="207433" cy="182416"/>
              <a:chOff x="5573183" y="1888826"/>
              <a:chExt cx="207433" cy="182416"/>
            </a:xfrm>
          </p:grpSpPr>
          <p:sp>
            <p:nvSpPr>
              <p:cNvPr id="34" name="Rektangel 33"/>
              <p:cNvSpPr/>
              <p:nvPr/>
            </p:nvSpPr>
            <p:spPr>
              <a:xfrm>
                <a:off x="5628543" y="1963292"/>
                <a:ext cx="93133" cy="107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  <p:sp>
            <p:nvSpPr>
              <p:cNvPr id="35" name="Ellipse 34"/>
              <p:cNvSpPr/>
              <p:nvPr/>
            </p:nvSpPr>
            <p:spPr>
              <a:xfrm>
                <a:off x="5573183" y="1888826"/>
                <a:ext cx="207433" cy="924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</p:grpSp>
      </p:grpSp>
      <p:grpSp>
        <p:nvGrpSpPr>
          <p:cNvPr id="58" name="Gruppe 57"/>
          <p:cNvGrpSpPr>
            <a:grpSpLocks noChangeAspect="1"/>
          </p:cNvGrpSpPr>
          <p:nvPr/>
        </p:nvGrpSpPr>
        <p:grpSpPr>
          <a:xfrm flipV="1">
            <a:off x="8393703" y="4335272"/>
            <a:ext cx="105752" cy="110035"/>
            <a:chOff x="4804289" y="1888826"/>
            <a:chExt cx="1736435" cy="1719608"/>
          </a:xfrm>
        </p:grpSpPr>
        <p:sp>
          <p:nvSpPr>
            <p:cNvPr id="59" name="Ellipse 58"/>
            <p:cNvSpPr/>
            <p:nvPr/>
          </p:nvSpPr>
          <p:spPr>
            <a:xfrm>
              <a:off x="4934573" y="2017267"/>
              <a:ext cx="1477818" cy="1476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a-DK" sz="1350"/>
            </a:p>
          </p:txBody>
        </p:sp>
        <p:grpSp>
          <p:nvGrpSpPr>
            <p:cNvPr id="60" name="Gruppe 59"/>
            <p:cNvGrpSpPr/>
            <p:nvPr/>
          </p:nvGrpSpPr>
          <p:grpSpPr>
            <a:xfrm>
              <a:off x="5573183" y="1888826"/>
              <a:ext cx="207433" cy="182416"/>
              <a:chOff x="5573183" y="1888826"/>
              <a:chExt cx="207433" cy="182416"/>
            </a:xfrm>
          </p:grpSpPr>
          <p:sp>
            <p:nvSpPr>
              <p:cNvPr id="94" name="Rektangel 93"/>
              <p:cNvSpPr/>
              <p:nvPr/>
            </p:nvSpPr>
            <p:spPr>
              <a:xfrm>
                <a:off x="5628543" y="1963292"/>
                <a:ext cx="93133" cy="107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  <p:sp>
            <p:nvSpPr>
              <p:cNvPr id="95" name="Ellipse 94"/>
              <p:cNvSpPr/>
              <p:nvPr/>
            </p:nvSpPr>
            <p:spPr>
              <a:xfrm>
                <a:off x="5573183" y="1888826"/>
                <a:ext cx="207433" cy="924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</p:grpSp>
        <p:grpSp>
          <p:nvGrpSpPr>
            <p:cNvPr id="61" name="Gruppe 60"/>
            <p:cNvGrpSpPr/>
            <p:nvPr/>
          </p:nvGrpSpPr>
          <p:grpSpPr>
            <a:xfrm>
              <a:off x="5725583" y="2041226"/>
              <a:ext cx="207433" cy="182416"/>
              <a:chOff x="5573183" y="1888826"/>
              <a:chExt cx="207433" cy="182416"/>
            </a:xfrm>
          </p:grpSpPr>
          <p:sp>
            <p:nvSpPr>
              <p:cNvPr id="92" name="Rektangel 91"/>
              <p:cNvSpPr/>
              <p:nvPr/>
            </p:nvSpPr>
            <p:spPr>
              <a:xfrm>
                <a:off x="5628543" y="1963292"/>
                <a:ext cx="93133" cy="107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  <p:sp>
            <p:nvSpPr>
              <p:cNvPr id="93" name="Ellipse 92"/>
              <p:cNvSpPr/>
              <p:nvPr/>
            </p:nvSpPr>
            <p:spPr>
              <a:xfrm>
                <a:off x="5573183" y="1888826"/>
                <a:ext cx="207433" cy="924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</p:grpSp>
        <p:grpSp>
          <p:nvGrpSpPr>
            <p:cNvPr id="62" name="Gruppe 61"/>
            <p:cNvGrpSpPr/>
            <p:nvPr/>
          </p:nvGrpSpPr>
          <p:grpSpPr>
            <a:xfrm rot="3005326">
              <a:off x="6113068" y="2078459"/>
              <a:ext cx="207433" cy="182416"/>
              <a:chOff x="5573183" y="1888826"/>
              <a:chExt cx="207433" cy="182416"/>
            </a:xfrm>
          </p:grpSpPr>
          <p:sp>
            <p:nvSpPr>
              <p:cNvPr id="90" name="Rektangel 89"/>
              <p:cNvSpPr/>
              <p:nvPr/>
            </p:nvSpPr>
            <p:spPr>
              <a:xfrm>
                <a:off x="5628543" y="1963292"/>
                <a:ext cx="93133" cy="107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  <p:sp>
            <p:nvSpPr>
              <p:cNvPr id="91" name="Ellipse 90"/>
              <p:cNvSpPr/>
              <p:nvPr/>
            </p:nvSpPr>
            <p:spPr>
              <a:xfrm>
                <a:off x="5573183" y="1888826"/>
                <a:ext cx="207433" cy="924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</p:grpSp>
        <p:grpSp>
          <p:nvGrpSpPr>
            <p:cNvPr id="63" name="Gruppe 62"/>
            <p:cNvGrpSpPr/>
            <p:nvPr/>
          </p:nvGrpSpPr>
          <p:grpSpPr>
            <a:xfrm rot="5136835">
              <a:off x="6333342" y="2476917"/>
              <a:ext cx="207433" cy="182416"/>
              <a:chOff x="5573183" y="1888826"/>
              <a:chExt cx="207433" cy="182416"/>
            </a:xfrm>
          </p:grpSpPr>
          <p:sp>
            <p:nvSpPr>
              <p:cNvPr id="88" name="Rektangel 87"/>
              <p:cNvSpPr/>
              <p:nvPr/>
            </p:nvSpPr>
            <p:spPr>
              <a:xfrm>
                <a:off x="5628543" y="1963292"/>
                <a:ext cx="93133" cy="107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  <p:sp>
            <p:nvSpPr>
              <p:cNvPr id="89" name="Ellipse 88"/>
              <p:cNvSpPr/>
              <p:nvPr/>
            </p:nvSpPr>
            <p:spPr>
              <a:xfrm>
                <a:off x="5573183" y="1888826"/>
                <a:ext cx="207433" cy="924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</p:grpSp>
        <p:grpSp>
          <p:nvGrpSpPr>
            <p:cNvPr id="64" name="Gruppe 63"/>
            <p:cNvGrpSpPr/>
            <p:nvPr/>
          </p:nvGrpSpPr>
          <p:grpSpPr>
            <a:xfrm rot="6210029">
              <a:off x="6345799" y="2884226"/>
              <a:ext cx="207433" cy="182416"/>
              <a:chOff x="5573183" y="1888826"/>
              <a:chExt cx="207433" cy="182416"/>
            </a:xfrm>
          </p:grpSpPr>
          <p:sp>
            <p:nvSpPr>
              <p:cNvPr id="86" name="Rektangel 85"/>
              <p:cNvSpPr/>
              <p:nvPr/>
            </p:nvSpPr>
            <p:spPr>
              <a:xfrm>
                <a:off x="5628543" y="1963292"/>
                <a:ext cx="93133" cy="107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  <p:sp>
            <p:nvSpPr>
              <p:cNvPr id="87" name="Ellipse 86"/>
              <p:cNvSpPr/>
              <p:nvPr/>
            </p:nvSpPr>
            <p:spPr>
              <a:xfrm>
                <a:off x="5573183" y="1888826"/>
                <a:ext cx="207433" cy="924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</p:grpSp>
        <p:grpSp>
          <p:nvGrpSpPr>
            <p:cNvPr id="65" name="Gruppe 64"/>
            <p:cNvGrpSpPr/>
            <p:nvPr/>
          </p:nvGrpSpPr>
          <p:grpSpPr>
            <a:xfrm rot="17658406">
              <a:off x="4860262" y="2297548"/>
              <a:ext cx="207433" cy="182416"/>
              <a:chOff x="5573183" y="1888826"/>
              <a:chExt cx="207433" cy="182416"/>
            </a:xfrm>
          </p:grpSpPr>
          <p:sp>
            <p:nvSpPr>
              <p:cNvPr id="84" name="Rektangel 83"/>
              <p:cNvSpPr/>
              <p:nvPr/>
            </p:nvSpPr>
            <p:spPr>
              <a:xfrm>
                <a:off x="5628543" y="1963292"/>
                <a:ext cx="93133" cy="107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  <p:sp>
            <p:nvSpPr>
              <p:cNvPr id="85" name="Ellipse 84"/>
              <p:cNvSpPr/>
              <p:nvPr/>
            </p:nvSpPr>
            <p:spPr>
              <a:xfrm>
                <a:off x="5573183" y="1888826"/>
                <a:ext cx="207433" cy="924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</p:grpSp>
        <p:grpSp>
          <p:nvGrpSpPr>
            <p:cNvPr id="66" name="Gruppe 65"/>
            <p:cNvGrpSpPr/>
            <p:nvPr/>
          </p:nvGrpSpPr>
          <p:grpSpPr>
            <a:xfrm rot="15835781">
              <a:off x="4791780" y="2761013"/>
              <a:ext cx="207433" cy="182416"/>
              <a:chOff x="5573183" y="1888826"/>
              <a:chExt cx="207433" cy="182416"/>
            </a:xfrm>
          </p:grpSpPr>
          <p:sp>
            <p:nvSpPr>
              <p:cNvPr id="82" name="Rektangel 81"/>
              <p:cNvSpPr/>
              <p:nvPr/>
            </p:nvSpPr>
            <p:spPr>
              <a:xfrm>
                <a:off x="5628543" y="1963292"/>
                <a:ext cx="93133" cy="107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  <p:sp>
            <p:nvSpPr>
              <p:cNvPr id="83" name="Ellipse 82"/>
              <p:cNvSpPr/>
              <p:nvPr/>
            </p:nvSpPr>
            <p:spPr>
              <a:xfrm>
                <a:off x="5573183" y="1888826"/>
                <a:ext cx="207433" cy="924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</p:grpSp>
        <p:grpSp>
          <p:nvGrpSpPr>
            <p:cNvPr id="67" name="Gruppe 66"/>
            <p:cNvGrpSpPr/>
            <p:nvPr/>
          </p:nvGrpSpPr>
          <p:grpSpPr>
            <a:xfrm rot="8514400">
              <a:off x="6108763" y="3253271"/>
              <a:ext cx="207433" cy="182416"/>
              <a:chOff x="5573183" y="1888826"/>
              <a:chExt cx="207433" cy="182416"/>
            </a:xfrm>
          </p:grpSpPr>
          <p:sp>
            <p:nvSpPr>
              <p:cNvPr id="80" name="Rektangel 79"/>
              <p:cNvSpPr/>
              <p:nvPr/>
            </p:nvSpPr>
            <p:spPr>
              <a:xfrm>
                <a:off x="5628543" y="1963292"/>
                <a:ext cx="93133" cy="107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  <p:sp>
            <p:nvSpPr>
              <p:cNvPr id="81" name="Ellipse 80"/>
              <p:cNvSpPr/>
              <p:nvPr/>
            </p:nvSpPr>
            <p:spPr>
              <a:xfrm>
                <a:off x="5573183" y="1888826"/>
                <a:ext cx="207433" cy="924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</p:grpSp>
        <p:grpSp>
          <p:nvGrpSpPr>
            <p:cNvPr id="68" name="Gruppe 67"/>
            <p:cNvGrpSpPr/>
            <p:nvPr/>
          </p:nvGrpSpPr>
          <p:grpSpPr>
            <a:xfrm rot="13850145">
              <a:off x="4957334" y="3165750"/>
              <a:ext cx="207433" cy="182416"/>
              <a:chOff x="5573183" y="1888826"/>
              <a:chExt cx="207433" cy="182416"/>
            </a:xfrm>
          </p:grpSpPr>
          <p:sp>
            <p:nvSpPr>
              <p:cNvPr id="78" name="Rektangel 77"/>
              <p:cNvSpPr/>
              <p:nvPr/>
            </p:nvSpPr>
            <p:spPr>
              <a:xfrm>
                <a:off x="5628543" y="1963292"/>
                <a:ext cx="93133" cy="107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  <p:sp>
            <p:nvSpPr>
              <p:cNvPr id="79" name="Ellipse 78"/>
              <p:cNvSpPr/>
              <p:nvPr/>
            </p:nvSpPr>
            <p:spPr>
              <a:xfrm>
                <a:off x="5573183" y="1888826"/>
                <a:ext cx="207433" cy="924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</p:grpSp>
        <p:grpSp>
          <p:nvGrpSpPr>
            <p:cNvPr id="69" name="Gruppe 68"/>
            <p:cNvGrpSpPr/>
            <p:nvPr/>
          </p:nvGrpSpPr>
          <p:grpSpPr>
            <a:xfrm rot="11353952">
              <a:off x="5352460" y="3410435"/>
              <a:ext cx="207433" cy="182416"/>
              <a:chOff x="5573183" y="1888826"/>
              <a:chExt cx="207433" cy="182416"/>
            </a:xfrm>
          </p:grpSpPr>
          <p:sp>
            <p:nvSpPr>
              <p:cNvPr id="76" name="Rektangel 75"/>
              <p:cNvSpPr/>
              <p:nvPr/>
            </p:nvSpPr>
            <p:spPr>
              <a:xfrm>
                <a:off x="5628543" y="1963292"/>
                <a:ext cx="93133" cy="107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  <p:sp>
            <p:nvSpPr>
              <p:cNvPr id="77" name="Ellipse 76"/>
              <p:cNvSpPr/>
              <p:nvPr/>
            </p:nvSpPr>
            <p:spPr>
              <a:xfrm>
                <a:off x="5573183" y="1888826"/>
                <a:ext cx="207433" cy="924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</p:grpSp>
        <p:grpSp>
          <p:nvGrpSpPr>
            <p:cNvPr id="70" name="Gruppe 69"/>
            <p:cNvGrpSpPr/>
            <p:nvPr/>
          </p:nvGrpSpPr>
          <p:grpSpPr>
            <a:xfrm rot="19493265">
              <a:off x="5138292" y="2009767"/>
              <a:ext cx="207433" cy="182416"/>
              <a:chOff x="5573183" y="1888826"/>
              <a:chExt cx="207433" cy="182416"/>
            </a:xfrm>
          </p:grpSpPr>
          <p:sp>
            <p:nvSpPr>
              <p:cNvPr id="74" name="Rektangel 73"/>
              <p:cNvSpPr/>
              <p:nvPr/>
            </p:nvSpPr>
            <p:spPr>
              <a:xfrm>
                <a:off x="5628543" y="1963292"/>
                <a:ext cx="93133" cy="107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  <p:sp>
            <p:nvSpPr>
              <p:cNvPr id="75" name="Ellipse 74"/>
              <p:cNvSpPr/>
              <p:nvPr/>
            </p:nvSpPr>
            <p:spPr>
              <a:xfrm>
                <a:off x="5573183" y="1888826"/>
                <a:ext cx="207433" cy="924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</p:grpSp>
        <p:grpSp>
          <p:nvGrpSpPr>
            <p:cNvPr id="71" name="Gruppe 70"/>
            <p:cNvGrpSpPr/>
            <p:nvPr/>
          </p:nvGrpSpPr>
          <p:grpSpPr>
            <a:xfrm rot="9622395">
              <a:off x="5815306" y="3426018"/>
              <a:ext cx="207433" cy="182416"/>
              <a:chOff x="5573183" y="1888826"/>
              <a:chExt cx="207433" cy="182416"/>
            </a:xfrm>
          </p:grpSpPr>
          <p:sp>
            <p:nvSpPr>
              <p:cNvPr id="72" name="Rektangel 71"/>
              <p:cNvSpPr/>
              <p:nvPr/>
            </p:nvSpPr>
            <p:spPr>
              <a:xfrm>
                <a:off x="5628543" y="1963292"/>
                <a:ext cx="93133" cy="107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  <p:sp>
            <p:nvSpPr>
              <p:cNvPr id="73" name="Ellipse 72"/>
              <p:cNvSpPr/>
              <p:nvPr/>
            </p:nvSpPr>
            <p:spPr>
              <a:xfrm>
                <a:off x="5573183" y="1888826"/>
                <a:ext cx="207433" cy="924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</p:grpSp>
      </p:grpSp>
      <p:grpSp>
        <p:nvGrpSpPr>
          <p:cNvPr id="96" name="Gruppe 95"/>
          <p:cNvGrpSpPr>
            <a:grpSpLocks noChangeAspect="1"/>
          </p:cNvGrpSpPr>
          <p:nvPr/>
        </p:nvGrpSpPr>
        <p:grpSpPr>
          <a:xfrm flipV="1">
            <a:off x="9143487" y="4836283"/>
            <a:ext cx="136119" cy="141631"/>
            <a:chOff x="4804289" y="1888826"/>
            <a:chExt cx="1736435" cy="1719608"/>
          </a:xfrm>
        </p:grpSpPr>
        <p:sp>
          <p:nvSpPr>
            <p:cNvPr id="97" name="Ellipse 96"/>
            <p:cNvSpPr/>
            <p:nvPr/>
          </p:nvSpPr>
          <p:spPr>
            <a:xfrm>
              <a:off x="4934573" y="2017267"/>
              <a:ext cx="1477818" cy="1476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a-DK" sz="1350"/>
            </a:p>
          </p:txBody>
        </p:sp>
        <p:grpSp>
          <p:nvGrpSpPr>
            <p:cNvPr id="98" name="Gruppe 97"/>
            <p:cNvGrpSpPr/>
            <p:nvPr/>
          </p:nvGrpSpPr>
          <p:grpSpPr>
            <a:xfrm>
              <a:off x="5573183" y="1888826"/>
              <a:ext cx="207433" cy="182416"/>
              <a:chOff x="5573183" y="1888826"/>
              <a:chExt cx="207433" cy="182416"/>
            </a:xfrm>
          </p:grpSpPr>
          <p:sp>
            <p:nvSpPr>
              <p:cNvPr id="132" name="Rektangel 131"/>
              <p:cNvSpPr/>
              <p:nvPr/>
            </p:nvSpPr>
            <p:spPr>
              <a:xfrm>
                <a:off x="5628543" y="1963292"/>
                <a:ext cx="93133" cy="107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  <p:sp>
            <p:nvSpPr>
              <p:cNvPr id="133" name="Ellipse 132"/>
              <p:cNvSpPr/>
              <p:nvPr/>
            </p:nvSpPr>
            <p:spPr>
              <a:xfrm>
                <a:off x="5573183" y="1888826"/>
                <a:ext cx="207433" cy="924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</p:grpSp>
        <p:grpSp>
          <p:nvGrpSpPr>
            <p:cNvPr id="99" name="Gruppe 98"/>
            <p:cNvGrpSpPr/>
            <p:nvPr/>
          </p:nvGrpSpPr>
          <p:grpSpPr>
            <a:xfrm>
              <a:off x="5725583" y="2041226"/>
              <a:ext cx="207433" cy="182416"/>
              <a:chOff x="5573183" y="1888826"/>
              <a:chExt cx="207433" cy="182416"/>
            </a:xfrm>
          </p:grpSpPr>
          <p:sp>
            <p:nvSpPr>
              <p:cNvPr id="130" name="Rektangel 129"/>
              <p:cNvSpPr/>
              <p:nvPr/>
            </p:nvSpPr>
            <p:spPr>
              <a:xfrm>
                <a:off x="5628543" y="1963292"/>
                <a:ext cx="93133" cy="107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  <p:sp>
            <p:nvSpPr>
              <p:cNvPr id="131" name="Ellipse 130"/>
              <p:cNvSpPr/>
              <p:nvPr/>
            </p:nvSpPr>
            <p:spPr>
              <a:xfrm>
                <a:off x="5573183" y="1888826"/>
                <a:ext cx="207433" cy="924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</p:grpSp>
        <p:grpSp>
          <p:nvGrpSpPr>
            <p:cNvPr id="100" name="Gruppe 99"/>
            <p:cNvGrpSpPr/>
            <p:nvPr/>
          </p:nvGrpSpPr>
          <p:grpSpPr>
            <a:xfrm rot="3005326">
              <a:off x="6113068" y="2078459"/>
              <a:ext cx="207433" cy="182416"/>
              <a:chOff x="5573183" y="1888826"/>
              <a:chExt cx="207433" cy="182416"/>
            </a:xfrm>
          </p:grpSpPr>
          <p:sp>
            <p:nvSpPr>
              <p:cNvPr id="128" name="Rektangel 127"/>
              <p:cNvSpPr/>
              <p:nvPr/>
            </p:nvSpPr>
            <p:spPr>
              <a:xfrm>
                <a:off x="5628543" y="1963292"/>
                <a:ext cx="93133" cy="107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  <p:sp>
            <p:nvSpPr>
              <p:cNvPr id="129" name="Ellipse 128"/>
              <p:cNvSpPr/>
              <p:nvPr/>
            </p:nvSpPr>
            <p:spPr>
              <a:xfrm>
                <a:off x="5573183" y="1888826"/>
                <a:ext cx="207433" cy="924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</p:grpSp>
        <p:grpSp>
          <p:nvGrpSpPr>
            <p:cNvPr id="101" name="Gruppe 100"/>
            <p:cNvGrpSpPr/>
            <p:nvPr/>
          </p:nvGrpSpPr>
          <p:grpSpPr>
            <a:xfrm rot="5136835">
              <a:off x="6333342" y="2476917"/>
              <a:ext cx="207433" cy="182416"/>
              <a:chOff x="5573183" y="1888826"/>
              <a:chExt cx="207433" cy="182416"/>
            </a:xfrm>
          </p:grpSpPr>
          <p:sp>
            <p:nvSpPr>
              <p:cNvPr id="126" name="Rektangel 125"/>
              <p:cNvSpPr/>
              <p:nvPr/>
            </p:nvSpPr>
            <p:spPr>
              <a:xfrm>
                <a:off x="5628543" y="1963292"/>
                <a:ext cx="93133" cy="107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  <p:sp>
            <p:nvSpPr>
              <p:cNvPr id="127" name="Ellipse 126"/>
              <p:cNvSpPr/>
              <p:nvPr/>
            </p:nvSpPr>
            <p:spPr>
              <a:xfrm>
                <a:off x="5573183" y="1888826"/>
                <a:ext cx="207433" cy="924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</p:grpSp>
        <p:grpSp>
          <p:nvGrpSpPr>
            <p:cNvPr id="102" name="Gruppe 101"/>
            <p:cNvGrpSpPr/>
            <p:nvPr/>
          </p:nvGrpSpPr>
          <p:grpSpPr>
            <a:xfrm rot="6210029">
              <a:off x="6345799" y="2884226"/>
              <a:ext cx="207433" cy="182416"/>
              <a:chOff x="5573183" y="1888826"/>
              <a:chExt cx="207433" cy="182416"/>
            </a:xfrm>
          </p:grpSpPr>
          <p:sp>
            <p:nvSpPr>
              <p:cNvPr id="124" name="Rektangel 123"/>
              <p:cNvSpPr/>
              <p:nvPr/>
            </p:nvSpPr>
            <p:spPr>
              <a:xfrm>
                <a:off x="5628543" y="1963292"/>
                <a:ext cx="93133" cy="107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  <p:sp>
            <p:nvSpPr>
              <p:cNvPr id="125" name="Ellipse 124"/>
              <p:cNvSpPr/>
              <p:nvPr/>
            </p:nvSpPr>
            <p:spPr>
              <a:xfrm>
                <a:off x="5573183" y="1888826"/>
                <a:ext cx="207433" cy="924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</p:grpSp>
        <p:grpSp>
          <p:nvGrpSpPr>
            <p:cNvPr id="103" name="Gruppe 102"/>
            <p:cNvGrpSpPr/>
            <p:nvPr/>
          </p:nvGrpSpPr>
          <p:grpSpPr>
            <a:xfrm rot="17658406">
              <a:off x="4860262" y="2297548"/>
              <a:ext cx="207433" cy="182416"/>
              <a:chOff x="5573183" y="1888826"/>
              <a:chExt cx="207433" cy="182416"/>
            </a:xfrm>
          </p:grpSpPr>
          <p:sp>
            <p:nvSpPr>
              <p:cNvPr id="122" name="Rektangel 121"/>
              <p:cNvSpPr/>
              <p:nvPr/>
            </p:nvSpPr>
            <p:spPr>
              <a:xfrm>
                <a:off x="5628543" y="1963292"/>
                <a:ext cx="93133" cy="107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  <p:sp>
            <p:nvSpPr>
              <p:cNvPr id="123" name="Ellipse 122"/>
              <p:cNvSpPr/>
              <p:nvPr/>
            </p:nvSpPr>
            <p:spPr>
              <a:xfrm>
                <a:off x="5573183" y="1888826"/>
                <a:ext cx="207433" cy="924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</p:grpSp>
        <p:grpSp>
          <p:nvGrpSpPr>
            <p:cNvPr id="104" name="Gruppe 103"/>
            <p:cNvGrpSpPr/>
            <p:nvPr/>
          </p:nvGrpSpPr>
          <p:grpSpPr>
            <a:xfrm rot="15835781">
              <a:off x="4791780" y="2761013"/>
              <a:ext cx="207433" cy="182416"/>
              <a:chOff x="5573183" y="1888826"/>
              <a:chExt cx="207433" cy="182416"/>
            </a:xfrm>
          </p:grpSpPr>
          <p:sp>
            <p:nvSpPr>
              <p:cNvPr id="120" name="Rektangel 119"/>
              <p:cNvSpPr/>
              <p:nvPr/>
            </p:nvSpPr>
            <p:spPr>
              <a:xfrm>
                <a:off x="5628543" y="1963292"/>
                <a:ext cx="93133" cy="107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  <p:sp>
            <p:nvSpPr>
              <p:cNvPr id="121" name="Ellipse 120"/>
              <p:cNvSpPr/>
              <p:nvPr/>
            </p:nvSpPr>
            <p:spPr>
              <a:xfrm>
                <a:off x="5573183" y="1888826"/>
                <a:ext cx="207433" cy="924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</p:grpSp>
        <p:grpSp>
          <p:nvGrpSpPr>
            <p:cNvPr id="105" name="Gruppe 104"/>
            <p:cNvGrpSpPr/>
            <p:nvPr/>
          </p:nvGrpSpPr>
          <p:grpSpPr>
            <a:xfrm rot="8514400">
              <a:off x="6108763" y="3253271"/>
              <a:ext cx="207433" cy="182416"/>
              <a:chOff x="5573183" y="1888826"/>
              <a:chExt cx="207433" cy="182416"/>
            </a:xfrm>
          </p:grpSpPr>
          <p:sp>
            <p:nvSpPr>
              <p:cNvPr id="118" name="Rektangel 117"/>
              <p:cNvSpPr/>
              <p:nvPr/>
            </p:nvSpPr>
            <p:spPr>
              <a:xfrm>
                <a:off x="5628543" y="1963292"/>
                <a:ext cx="93133" cy="107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  <p:sp>
            <p:nvSpPr>
              <p:cNvPr id="119" name="Ellipse 118"/>
              <p:cNvSpPr/>
              <p:nvPr/>
            </p:nvSpPr>
            <p:spPr>
              <a:xfrm>
                <a:off x="5573183" y="1888826"/>
                <a:ext cx="207433" cy="924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</p:grpSp>
        <p:grpSp>
          <p:nvGrpSpPr>
            <p:cNvPr id="106" name="Gruppe 105"/>
            <p:cNvGrpSpPr/>
            <p:nvPr/>
          </p:nvGrpSpPr>
          <p:grpSpPr>
            <a:xfrm rot="13850145">
              <a:off x="4957334" y="3165750"/>
              <a:ext cx="207433" cy="182416"/>
              <a:chOff x="5573183" y="1888826"/>
              <a:chExt cx="207433" cy="182416"/>
            </a:xfrm>
          </p:grpSpPr>
          <p:sp>
            <p:nvSpPr>
              <p:cNvPr id="116" name="Rektangel 115"/>
              <p:cNvSpPr/>
              <p:nvPr/>
            </p:nvSpPr>
            <p:spPr>
              <a:xfrm>
                <a:off x="5628543" y="1963292"/>
                <a:ext cx="93133" cy="107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  <p:sp>
            <p:nvSpPr>
              <p:cNvPr id="117" name="Ellipse 116"/>
              <p:cNvSpPr/>
              <p:nvPr/>
            </p:nvSpPr>
            <p:spPr>
              <a:xfrm>
                <a:off x="5573183" y="1888826"/>
                <a:ext cx="207433" cy="924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</p:grpSp>
        <p:grpSp>
          <p:nvGrpSpPr>
            <p:cNvPr id="107" name="Gruppe 106"/>
            <p:cNvGrpSpPr/>
            <p:nvPr/>
          </p:nvGrpSpPr>
          <p:grpSpPr>
            <a:xfrm rot="11353952">
              <a:off x="5352460" y="3410435"/>
              <a:ext cx="207433" cy="182416"/>
              <a:chOff x="5573183" y="1888826"/>
              <a:chExt cx="207433" cy="182416"/>
            </a:xfrm>
          </p:grpSpPr>
          <p:sp>
            <p:nvSpPr>
              <p:cNvPr id="114" name="Rektangel 113"/>
              <p:cNvSpPr/>
              <p:nvPr/>
            </p:nvSpPr>
            <p:spPr>
              <a:xfrm>
                <a:off x="5628543" y="1963292"/>
                <a:ext cx="93133" cy="107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  <p:sp>
            <p:nvSpPr>
              <p:cNvPr id="115" name="Ellipse 114"/>
              <p:cNvSpPr/>
              <p:nvPr/>
            </p:nvSpPr>
            <p:spPr>
              <a:xfrm>
                <a:off x="5573183" y="1888826"/>
                <a:ext cx="207433" cy="924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</p:grpSp>
        <p:grpSp>
          <p:nvGrpSpPr>
            <p:cNvPr id="108" name="Gruppe 107"/>
            <p:cNvGrpSpPr/>
            <p:nvPr/>
          </p:nvGrpSpPr>
          <p:grpSpPr>
            <a:xfrm rot="19493265">
              <a:off x="5138292" y="2009767"/>
              <a:ext cx="207433" cy="182416"/>
              <a:chOff x="5573183" y="1888826"/>
              <a:chExt cx="207433" cy="182416"/>
            </a:xfrm>
          </p:grpSpPr>
          <p:sp>
            <p:nvSpPr>
              <p:cNvPr id="112" name="Rektangel 111"/>
              <p:cNvSpPr/>
              <p:nvPr/>
            </p:nvSpPr>
            <p:spPr>
              <a:xfrm>
                <a:off x="5628543" y="1963292"/>
                <a:ext cx="93133" cy="107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  <p:sp>
            <p:nvSpPr>
              <p:cNvPr id="113" name="Ellipse 112"/>
              <p:cNvSpPr/>
              <p:nvPr/>
            </p:nvSpPr>
            <p:spPr>
              <a:xfrm>
                <a:off x="5573183" y="1888826"/>
                <a:ext cx="207433" cy="924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</p:grpSp>
        <p:grpSp>
          <p:nvGrpSpPr>
            <p:cNvPr id="109" name="Gruppe 108"/>
            <p:cNvGrpSpPr/>
            <p:nvPr/>
          </p:nvGrpSpPr>
          <p:grpSpPr>
            <a:xfrm rot="9622395">
              <a:off x="5815306" y="3426018"/>
              <a:ext cx="207433" cy="182416"/>
              <a:chOff x="5573183" y="1888826"/>
              <a:chExt cx="207433" cy="182416"/>
            </a:xfrm>
          </p:grpSpPr>
          <p:sp>
            <p:nvSpPr>
              <p:cNvPr id="110" name="Rektangel 109"/>
              <p:cNvSpPr/>
              <p:nvPr/>
            </p:nvSpPr>
            <p:spPr>
              <a:xfrm>
                <a:off x="5628543" y="1963292"/>
                <a:ext cx="93133" cy="107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  <p:sp>
            <p:nvSpPr>
              <p:cNvPr id="111" name="Ellipse 110"/>
              <p:cNvSpPr/>
              <p:nvPr/>
            </p:nvSpPr>
            <p:spPr>
              <a:xfrm>
                <a:off x="5573183" y="1888826"/>
                <a:ext cx="207433" cy="924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</p:grpSp>
      </p:grpSp>
      <p:grpSp>
        <p:nvGrpSpPr>
          <p:cNvPr id="134" name="Gruppe 133"/>
          <p:cNvGrpSpPr>
            <a:grpSpLocks noChangeAspect="1"/>
          </p:cNvGrpSpPr>
          <p:nvPr/>
        </p:nvGrpSpPr>
        <p:grpSpPr>
          <a:xfrm flipV="1">
            <a:off x="8845622" y="4453712"/>
            <a:ext cx="100769" cy="104849"/>
            <a:chOff x="4804289" y="1888826"/>
            <a:chExt cx="1736435" cy="1719608"/>
          </a:xfrm>
        </p:grpSpPr>
        <p:sp>
          <p:nvSpPr>
            <p:cNvPr id="135" name="Ellipse 134"/>
            <p:cNvSpPr/>
            <p:nvPr/>
          </p:nvSpPr>
          <p:spPr>
            <a:xfrm>
              <a:off x="4934573" y="2017267"/>
              <a:ext cx="1477818" cy="1476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a-DK" sz="1350"/>
            </a:p>
          </p:txBody>
        </p:sp>
        <p:grpSp>
          <p:nvGrpSpPr>
            <p:cNvPr id="136" name="Gruppe 135"/>
            <p:cNvGrpSpPr/>
            <p:nvPr/>
          </p:nvGrpSpPr>
          <p:grpSpPr>
            <a:xfrm>
              <a:off x="5573183" y="1888826"/>
              <a:ext cx="207433" cy="182416"/>
              <a:chOff x="5573183" y="1888826"/>
              <a:chExt cx="207433" cy="182416"/>
            </a:xfrm>
          </p:grpSpPr>
          <p:sp>
            <p:nvSpPr>
              <p:cNvPr id="170" name="Rektangel 169"/>
              <p:cNvSpPr/>
              <p:nvPr/>
            </p:nvSpPr>
            <p:spPr>
              <a:xfrm>
                <a:off x="5628543" y="1963292"/>
                <a:ext cx="93133" cy="107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  <p:sp>
            <p:nvSpPr>
              <p:cNvPr id="171" name="Ellipse 170"/>
              <p:cNvSpPr/>
              <p:nvPr/>
            </p:nvSpPr>
            <p:spPr>
              <a:xfrm>
                <a:off x="5573183" y="1888826"/>
                <a:ext cx="207433" cy="924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</p:grpSp>
        <p:grpSp>
          <p:nvGrpSpPr>
            <p:cNvPr id="137" name="Gruppe 136"/>
            <p:cNvGrpSpPr/>
            <p:nvPr/>
          </p:nvGrpSpPr>
          <p:grpSpPr>
            <a:xfrm>
              <a:off x="5725583" y="2041226"/>
              <a:ext cx="207433" cy="182416"/>
              <a:chOff x="5573183" y="1888826"/>
              <a:chExt cx="207433" cy="182416"/>
            </a:xfrm>
          </p:grpSpPr>
          <p:sp>
            <p:nvSpPr>
              <p:cNvPr id="168" name="Rektangel 167"/>
              <p:cNvSpPr/>
              <p:nvPr/>
            </p:nvSpPr>
            <p:spPr>
              <a:xfrm>
                <a:off x="5628543" y="1963292"/>
                <a:ext cx="93133" cy="107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  <p:sp>
            <p:nvSpPr>
              <p:cNvPr id="169" name="Ellipse 168"/>
              <p:cNvSpPr/>
              <p:nvPr/>
            </p:nvSpPr>
            <p:spPr>
              <a:xfrm>
                <a:off x="5573183" y="1888826"/>
                <a:ext cx="207433" cy="924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</p:grpSp>
        <p:grpSp>
          <p:nvGrpSpPr>
            <p:cNvPr id="138" name="Gruppe 137"/>
            <p:cNvGrpSpPr/>
            <p:nvPr/>
          </p:nvGrpSpPr>
          <p:grpSpPr>
            <a:xfrm rot="3005326">
              <a:off x="6113068" y="2078459"/>
              <a:ext cx="207433" cy="182416"/>
              <a:chOff x="5573183" y="1888826"/>
              <a:chExt cx="207433" cy="182416"/>
            </a:xfrm>
          </p:grpSpPr>
          <p:sp>
            <p:nvSpPr>
              <p:cNvPr id="166" name="Rektangel 165"/>
              <p:cNvSpPr/>
              <p:nvPr/>
            </p:nvSpPr>
            <p:spPr>
              <a:xfrm>
                <a:off x="5628543" y="1963292"/>
                <a:ext cx="93133" cy="107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  <p:sp>
            <p:nvSpPr>
              <p:cNvPr id="167" name="Ellipse 166"/>
              <p:cNvSpPr/>
              <p:nvPr/>
            </p:nvSpPr>
            <p:spPr>
              <a:xfrm>
                <a:off x="5573183" y="1888826"/>
                <a:ext cx="207433" cy="924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</p:grpSp>
        <p:grpSp>
          <p:nvGrpSpPr>
            <p:cNvPr id="139" name="Gruppe 138"/>
            <p:cNvGrpSpPr/>
            <p:nvPr/>
          </p:nvGrpSpPr>
          <p:grpSpPr>
            <a:xfrm rot="5136835">
              <a:off x="6333342" y="2476917"/>
              <a:ext cx="207433" cy="182416"/>
              <a:chOff x="5573183" y="1888826"/>
              <a:chExt cx="207433" cy="182416"/>
            </a:xfrm>
          </p:grpSpPr>
          <p:sp>
            <p:nvSpPr>
              <p:cNvPr id="164" name="Rektangel 163"/>
              <p:cNvSpPr/>
              <p:nvPr/>
            </p:nvSpPr>
            <p:spPr>
              <a:xfrm>
                <a:off x="5628543" y="1963292"/>
                <a:ext cx="93133" cy="107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  <p:sp>
            <p:nvSpPr>
              <p:cNvPr id="165" name="Ellipse 164"/>
              <p:cNvSpPr/>
              <p:nvPr/>
            </p:nvSpPr>
            <p:spPr>
              <a:xfrm>
                <a:off x="5573183" y="1888826"/>
                <a:ext cx="207433" cy="924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</p:grpSp>
        <p:grpSp>
          <p:nvGrpSpPr>
            <p:cNvPr id="140" name="Gruppe 139"/>
            <p:cNvGrpSpPr/>
            <p:nvPr/>
          </p:nvGrpSpPr>
          <p:grpSpPr>
            <a:xfrm rot="6210029">
              <a:off x="6345799" y="2884226"/>
              <a:ext cx="207433" cy="182416"/>
              <a:chOff x="5573183" y="1888826"/>
              <a:chExt cx="207433" cy="182416"/>
            </a:xfrm>
          </p:grpSpPr>
          <p:sp>
            <p:nvSpPr>
              <p:cNvPr id="162" name="Rektangel 161"/>
              <p:cNvSpPr/>
              <p:nvPr/>
            </p:nvSpPr>
            <p:spPr>
              <a:xfrm>
                <a:off x="5628543" y="1963292"/>
                <a:ext cx="93133" cy="107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  <p:sp>
            <p:nvSpPr>
              <p:cNvPr id="163" name="Ellipse 162"/>
              <p:cNvSpPr/>
              <p:nvPr/>
            </p:nvSpPr>
            <p:spPr>
              <a:xfrm>
                <a:off x="5573183" y="1888826"/>
                <a:ext cx="207433" cy="924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</p:grpSp>
        <p:grpSp>
          <p:nvGrpSpPr>
            <p:cNvPr id="141" name="Gruppe 140"/>
            <p:cNvGrpSpPr/>
            <p:nvPr/>
          </p:nvGrpSpPr>
          <p:grpSpPr>
            <a:xfrm rot="17658406">
              <a:off x="4860262" y="2297548"/>
              <a:ext cx="207433" cy="182416"/>
              <a:chOff x="5573183" y="1888826"/>
              <a:chExt cx="207433" cy="182416"/>
            </a:xfrm>
          </p:grpSpPr>
          <p:sp>
            <p:nvSpPr>
              <p:cNvPr id="160" name="Rektangel 159"/>
              <p:cNvSpPr/>
              <p:nvPr/>
            </p:nvSpPr>
            <p:spPr>
              <a:xfrm>
                <a:off x="5628543" y="1963292"/>
                <a:ext cx="93133" cy="107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  <p:sp>
            <p:nvSpPr>
              <p:cNvPr id="161" name="Ellipse 160"/>
              <p:cNvSpPr/>
              <p:nvPr/>
            </p:nvSpPr>
            <p:spPr>
              <a:xfrm>
                <a:off x="5573183" y="1888826"/>
                <a:ext cx="207433" cy="924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</p:grpSp>
        <p:grpSp>
          <p:nvGrpSpPr>
            <p:cNvPr id="142" name="Gruppe 141"/>
            <p:cNvGrpSpPr/>
            <p:nvPr/>
          </p:nvGrpSpPr>
          <p:grpSpPr>
            <a:xfrm rot="15835781">
              <a:off x="4791780" y="2761013"/>
              <a:ext cx="207433" cy="182416"/>
              <a:chOff x="5573183" y="1888826"/>
              <a:chExt cx="207433" cy="182416"/>
            </a:xfrm>
          </p:grpSpPr>
          <p:sp>
            <p:nvSpPr>
              <p:cNvPr id="158" name="Rektangel 157"/>
              <p:cNvSpPr/>
              <p:nvPr/>
            </p:nvSpPr>
            <p:spPr>
              <a:xfrm>
                <a:off x="5628543" y="1963292"/>
                <a:ext cx="93133" cy="107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  <p:sp>
            <p:nvSpPr>
              <p:cNvPr id="159" name="Ellipse 158"/>
              <p:cNvSpPr/>
              <p:nvPr/>
            </p:nvSpPr>
            <p:spPr>
              <a:xfrm>
                <a:off x="5573183" y="1888826"/>
                <a:ext cx="207433" cy="924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</p:grpSp>
        <p:grpSp>
          <p:nvGrpSpPr>
            <p:cNvPr id="143" name="Gruppe 142"/>
            <p:cNvGrpSpPr/>
            <p:nvPr/>
          </p:nvGrpSpPr>
          <p:grpSpPr>
            <a:xfrm rot="8514400">
              <a:off x="6108763" y="3253271"/>
              <a:ext cx="207433" cy="182416"/>
              <a:chOff x="5573183" y="1888826"/>
              <a:chExt cx="207433" cy="182416"/>
            </a:xfrm>
          </p:grpSpPr>
          <p:sp>
            <p:nvSpPr>
              <p:cNvPr id="156" name="Rektangel 155"/>
              <p:cNvSpPr/>
              <p:nvPr/>
            </p:nvSpPr>
            <p:spPr>
              <a:xfrm>
                <a:off x="5628543" y="1963292"/>
                <a:ext cx="93133" cy="107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  <p:sp>
            <p:nvSpPr>
              <p:cNvPr id="157" name="Ellipse 156"/>
              <p:cNvSpPr/>
              <p:nvPr/>
            </p:nvSpPr>
            <p:spPr>
              <a:xfrm>
                <a:off x="5573183" y="1888826"/>
                <a:ext cx="207433" cy="924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</p:grpSp>
        <p:grpSp>
          <p:nvGrpSpPr>
            <p:cNvPr id="144" name="Gruppe 143"/>
            <p:cNvGrpSpPr/>
            <p:nvPr/>
          </p:nvGrpSpPr>
          <p:grpSpPr>
            <a:xfrm rot="13850145">
              <a:off x="4957334" y="3165750"/>
              <a:ext cx="207433" cy="182416"/>
              <a:chOff x="5573183" y="1888826"/>
              <a:chExt cx="207433" cy="182416"/>
            </a:xfrm>
          </p:grpSpPr>
          <p:sp>
            <p:nvSpPr>
              <p:cNvPr id="154" name="Rektangel 153"/>
              <p:cNvSpPr/>
              <p:nvPr/>
            </p:nvSpPr>
            <p:spPr>
              <a:xfrm>
                <a:off x="5628543" y="1963292"/>
                <a:ext cx="93133" cy="107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  <p:sp>
            <p:nvSpPr>
              <p:cNvPr id="155" name="Ellipse 154"/>
              <p:cNvSpPr/>
              <p:nvPr/>
            </p:nvSpPr>
            <p:spPr>
              <a:xfrm>
                <a:off x="5573183" y="1888826"/>
                <a:ext cx="207433" cy="924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</p:grpSp>
        <p:grpSp>
          <p:nvGrpSpPr>
            <p:cNvPr id="145" name="Gruppe 144"/>
            <p:cNvGrpSpPr/>
            <p:nvPr/>
          </p:nvGrpSpPr>
          <p:grpSpPr>
            <a:xfrm rot="11353952">
              <a:off x="5352460" y="3410435"/>
              <a:ext cx="207433" cy="182416"/>
              <a:chOff x="5573183" y="1888826"/>
              <a:chExt cx="207433" cy="182416"/>
            </a:xfrm>
          </p:grpSpPr>
          <p:sp>
            <p:nvSpPr>
              <p:cNvPr id="152" name="Rektangel 151"/>
              <p:cNvSpPr/>
              <p:nvPr/>
            </p:nvSpPr>
            <p:spPr>
              <a:xfrm>
                <a:off x="5628543" y="1963292"/>
                <a:ext cx="93133" cy="107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  <p:sp>
            <p:nvSpPr>
              <p:cNvPr id="153" name="Ellipse 152"/>
              <p:cNvSpPr/>
              <p:nvPr/>
            </p:nvSpPr>
            <p:spPr>
              <a:xfrm>
                <a:off x="5573183" y="1888826"/>
                <a:ext cx="207433" cy="924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</p:grpSp>
        <p:grpSp>
          <p:nvGrpSpPr>
            <p:cNvPr id="146" name="Gruppe 145"/>
            <p:cNvGrpSpPr/>
            <p:nvPr/>
          </p:nvGrpSpPr>
          <p:grpSpPr>
            <a:xfrm rot="19493265">
              <a:off x="5138292" y="2009767"/>
              <a:ext cx="207433" cy="182416"/>
              <a:chOff x="5573183" y="1888826"/>
              <a:chExt cx="207433" cy="182416"/>
            </a:xfrm>
          </p:grpSpPr>
          <p:sp>
            <p:nvSpPr>
              <p:cNvPr id="150" name="Rektangel 149"/>
              <p:cNvSpPr/>
              <p:nvPr/>
            </p:nvSpPr>
            <p:spPr>
              <a:xfrm>
                <a:off x="5628543" y="1963292"/>
                <a:ext cx="93133" cy="107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  <p:sp>
            <p:nvSpPr>
              <p:cNvPr id="151" name="Ellipse 150"/>
              <p:cNvSpPr/>
              <p:nvPr/>
            </p:nvSpPr>
            <p:spPr>
              <a:xfrm>
                <a:off x="5573183" y="1888826"/>
                <a:ext cx="207433" cy="924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</p:grpSp>
        <p:grpSp>
          <p:nvGrpSpPr>
            <p:cNvPr id="147" name="Gruppe 146"/>
            <p:cNvGrpSpPr/>
            <p:nvPr/>
          </p:nvGrpSpPr>
          <p:grpSpPr>
            <a:xfrm rot="9622395">
              <a:off x="5815306" y="3426018"/>
              <a:ext cx="207433" cy="182416"/>
              <a:chOff x="5573183" y="1888826"/>
              <a:chExt cx="207433" cy="182416"/>
            </a:xfrm>
          </p:grpSpPr>
          <p:sp>
            <p:nvSpPr>
              <p:cNvPr id="148" name="Rektangel 147"/>
              <p:cNvSpPr/>
              <p:nvPr/>
            </p:nvSpPr>
            <p:spPr>
              <a:xfrm>
                <a:off x="5628543" y="1963292"/>
                <a:ext cx="93133" cy="107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  <p:sp>
            <p:nvSpPr>
              <p:cNvPr id="149" name="Ellipse 148"/>
              <p:cNvSpPr/>
              <p:nvPr/>
            </p:nvSpPr>
            <p:spPr>
              <a:xfrm>
                <a:off x="5573183" y="1888826"/>
                <a:ext cx="207433" cy="924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</p:grpSp>
      </p:grpSp>
      <p:grpSp>
        <p:nvGrpSpPr>
          <p:cNvPr id="172" name="Gruppe 171"/>
          <p:cNvGrpSpPr>
            <a:grpSpLocks noChangeAspect="1"/>
          </p:cNvGrpSpPr>
          <p:nvPr/>
        </p:nvGrpSpPr>
        <p:grpSpPr>
          <a:xfrm flipV="1">
            <a:off x="9140273" y="4645172"/>
            <a:ext cx="112296" cy="116843"/>
            <a:chOff x="4804289" y="1888826"/>
            <a:chExt cx="1736435" cy="1719608"/>
          </a:xfrm>
        </p:grpSpPr>
        <p:sp>
          <p:nvSpPr>
            <p:cNvPr id="173" name="Ellipse 172"/>
            <p:cNvSpPr/>
            <p:nvPr/>
          </p:nvSpPr>
          <p:spPr>
            <a:xfrm>
              <a:off x="4934573" y="2017267"/>
              <a:ext cx="1477818" cy="1476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a-DK" sz="1350"/>
            </a:p>
          </p:txBody>
        </p:sp>
        <p:grpSp>
          <p:nvGrpSpPr>
            <p:cNvPr id="174" name="Gruppe 173"/>
            <p:cNvGrpSpPr/>
            <p:nvPr/>
          </p:nvGrpSpPr>
          <p:grpSpPr>
            <a:xfrm>
              <a:off x="5573183" y="1888826"/>
              <a:ext cx="207433" cy="182416"/>
              <a:chOff x="5573183" y="1888826"/>
              <a:chExt cx="207433" cy="182416"/>
            </a:xfrm>
          </p:grpSpPr>
          <p:sp>
            <p:nvSpPr>
              <p:cNvPr id="208" name="Rektangel 207"/>
              <p:cNvSpPr/>
              <p:nvPr/>
            </p:nvSpPr>
            <p:spPr>
              <a:xfrm>
                <a:off x="5628543" y="1963292"/>
                <a:ext cx="93133" cy="107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  <p:sp>
            <p:nvSpPr>
              <p:cNvPr id="209" name="Ellipse 208"/>
              <p:cNvSpPr/>
              <p:nvPr/>
            </p:nvSpPr>
            <p:spPr>
              <a:xfrm>
                <a:off x="5573183" y="1888826"/>
                <a:ext cx="207433" cy="924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</p:grpSp>
        <p:grpSp>
          <p:nvGrpSpPr>
            <p:cNvPr id="175" name="Gruppe 174"/>
            <p:cNvGrpSpPr/>
            <p:nvPr/>
          </p:nvGrpSpPr>
          <p:grpSpPr>
            <a:xfrm>
              <a:off x="5725583" y="2041226"/>
              <a:ext cx="207433" cy="182416"/>
              <a:chOff x="5573183" y="1888826"/>
              <a:chExt cx="207433" cy="182416"/>
            </a:xfrm>
          </p:grpSpPr>
          <p:sp>
            <p:nvSpPr>
              <p:cNvPr id="206" name="Rektangel 205"/>
              <p:cNvSpPr/>
              <p:nvPr/>
            </p:nvSpPr>
            <p:spPr>
              <a:xfrm>
                <a:off x="5628543" y="1963292"/>
                <a:ext cx="93133" cy="107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  <p:sp>
            <p:nvSpPr>
              <p:cNvPr id="207" name="Ellipse 206"/>
              <p:cNvSpPr/>
              <p:nvPr/>
            </p:nvSpPr>
            <p:spPr>
              <a:xfrm>
                <a:off x="5573183" y="1888826"/>
                <a:ext cx="207433" cy="924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</p:grpSp>
        <p:grpSp>
          <p:nvGrpSpPr>
            <p:cNvPr id="176" name="Gruppe 175"/>
            <p:cNvGrpSpPr/>
            <p:nvPr/>
          </p:nvGrpSpPr>
          <p:grpSpPr>
            <a:xfrm rot="3005326">
              <a:off x="6113068" y="2078459"/>
              <a:ext cx="207433" cy="182416"/>
              <a:chOff x="5573183" y="1888826"/>
              <a:chExt cx="207433" cy="182416"/>
            </a:xfrm>
          </p:grpSpPr>
          <p:sp>
            <p:nvSpPr>
              <p:cNvPr id="204" name="Rektangel 203"/>
              <p:cNvSpPr/>
              <p:nvPr/>
            </p:nvSpPr>
            <p:spPr>
              <a:xfrm>
                <a:off x="5628543" y="1963292"/>
                <a:ext cx="93133" cy="107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  <p:sp>
            <p:nvSpPr>
              <p:cNvPr id="205" name="Ellipse 204"/>
              <p:cNvSpPr/>
              <p:nvPr/>
            </p:nvSpPr>
            <p:spPr>
              <a:xfrm>
                <a:off x="5573183" y="1888826"/>
                <a:ext cx="207433" cy="924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</p:grpSp>
        <p:grpSp>
          <p:nvGrpSpPr>
            <p:cNvPr id="177" name="Gruppe 176"/>
            <p:cNvGrpSpPr/>
            <p:nvPr/>
          </p:nvGrpSpPr>
          <p:grpSpPr>
            <a:xfrm rot="5136835">
              <a:off x="6333342" y="2476917"/>
              <a:ext cx="207433" cy="182416"/>
              <a:chOff x="5573183" y="1888826"/>
              <a:chExt cx="207433" cy="182416"/>
            </a:xfrm>
          </p:grpSpPr>
          <p:sp>
            <p:nvSpPr>
              <p:cNvPr id="202" name="Rektangel 201"/>
              <p:cNvSpPr/>
              <p:nvPr/>
            </p:nvSpPr>
            <p:spPr>
              <a:xfrm>
                <a:off x="5628543" y="1963292"/>
                <a:ext cx="93133" cy="107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  <p:sp>
            <p:nvSpPr>
              <p:cNvPr id="203" name="Ellipse 202"/>
              <p:cNvSpPr/>
              <p:nvPr/>
            </p:nvSpPr>
            <p:spPr>
              <a:xfrm>
                <a:off x="5573183" y="1888826"/>
                <a:ext cx="207433" cy="924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</p:grpSp>
        <p:grpSp>
          <p:nvGrpSpPr>
            <p:cNvPr id="178" name="Gruppe 177"/>
            <p:cNvGrpSpPr/>
            <p:nvPr/>
          </p:nvGrpSpPr>
          <p:grpSpPr>
            <a:xfrm rot="6210029">
              <a:off x="6345799" y="2884226"/>
              <a:ext cx="207433" cy="182416"/>
              <a:chOff x="5573183" y="1888826"/>
              <a:chExt cx="207433" cy="182416"/>
            </a:xfrm>
          </p:grpSpPr>
          <p:sp>
            <p:nvSpPr>
              <p:cNvPr id="200" name="Rektangel 199"/>
              <p:cNvSpPr/>
              <p:nvPr/>
            </p:nvSpPr>
            <p:spPr>
              <a:xfrm>
                <a:off x="5628543" y="1963292"/>
                <a:ext cx="93133" cy="107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  <p:sp>
            <p:nvSpPr>
              <p:cNvPr id="201" name="Ellipse 200"/>
              <p:cNvSpPr/>
              <p:nvPr/>
            </p:nvSpPr>
            <p:spPr>
              <a:xfrm>
                <a:off x="5573183" y="1888826"/>
                <a:ext cx="207433" cy="924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</p:grpSp>
        <p:grpSp>
          <p:nvGrpSpPr>
            <p:cNvPr id="179" name="Gruppe 178"/>
            <p:cNvGrpSpPr/>
            <p:nvPr/>
          </p:nvGrpSpPr>
          <p:grpSpPr>
            <a:xfrm rot="17658406">
              <a:off x="4860262" y="2297548"/>
              <a:ext cx="207433" cy="182416"/>
              <a:chOff x="5573183" y="1888826"/>
              <a:chExt cx="207433" cy="182416"/>
            </a:xfrm>
          </p:grpSpPr>
          <p:sp>
            <p:nvSpPr>
              <p:cNvPr id="198" name="Rektangel 197"/>
              <p:cNvSpPr/>
              <p:nvPr/>
            </p:nvSpPr>
            <p:spPr>
              <a:xfrm>
                <a:off x="5628543" y="1963292"/>
                <a:ext cx="93133" cy="107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  <p:sp>
            <p:nvSpPr>
              <p:cNvPr id="199" name="Ellipse 198"/>
              <p:cNvSpPr/>
              <p:nvPr/>
            </p:nvSpPr>
            <p:spPr>
              <a:xfrm>
                <a:off x="5573183" y="1888826"/>
                <a:ext cx="207433" cy="924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</p:grpSp>
        <p:grpSp>
          <p:nvGrpSpPr>
            <p:cNvPr id="180" name="Gruppe 179"/>
            <p:cNvGrpSpPr/>
            <p:nvPr/>
          </p:nvGrpSpPr>
          <p:grpSpPr>
            <a:xfrm rot="15835781">
              <a:off x="4791780" y="2761013"/>
              <a:ext cx="207433" cy="182416"/>
              <a:chOff x="5573183" y="1888826"/>
              <a:chExt cx="207433" cy="182416"/>
            </a:xfrm>
          </p:grpSpPr>
          <p:sp>
            <p:nvSpPr>
              <p:cNvPr id="196" name="Rektangel 195"/>
              <p:cNvSpPr/>
              <p:nvPr/>
            </p:nvSpPr>
            <p:spPr>
              <a:xfrm>
                <a:off x="5628543" y="1963292"/>
                <a:ext cx="93133" cy="107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  <p:sp>
            <p:nvSpPr>
              <p:cNvPr id="197" name="Ellipse 196"/>
              <p:cNvSpPr/>
              <p:nvPr/>
            </p:nvSpPr>
            <p:spPr>
              <a:xfrm>
                <a:off x="5573183" y="1888826"/>
                <a:ext cx="207433" cy="924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</p:grpSp>
        <p:grpSp>
          <p:nvGrpSpPr>
            <p:cNvPr id="181" name="Gruppe 180"/>
            <p:cNvGrpSpPr/>
            <p:nvPr/>
          </p:nvGrpSpPr>
          <p:grpSpPr>
            <a:xfrm rot="8514400">
              <a:off x="6108763" y="3253271"/>
              <a:ext cx="207433" cy="182416"/>
              <a:chOff x="5573183" y="1888826"/>
              <a:chExt cx="207433" cy="182416"/>
            </a:xfrm>
          </p:grpSpPr>
          <p:sp>
            <p:nvSpPr>
              <p:cNvPr id="194" name="Rektangel 193"/>
              <p:cNvSpPr/>
              <p:nvPr/>
            </p:nvSpPr>
            <p:spPr>
              <a:xfrm>
                <a:off x="5628543" y="1963292"/>
                <a:ext cx="93133" cy="107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  <p:sp>
            <p:nvSpPr>
              <p:cNvPr id="195" name="Ellipse 194"/>
              <p:cNvSpPr/>
              <p:nvPr/>
            </p:nvSpPr>
            <p:spPr>
              <a:xfrm>
                <a:off x="5573183" y="1888826"/>
                <a:ext cx="207433" cy="924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</p:grpSp>
        <p:grpSp>
          <p:nvGrpSpPr>
            <p:cNvPr id="182" name="Gruppe 181"/>
            <p:cNvGrpSpPr/>
            <p:nvPr/>
          </p:nvGrpSpPr>
          <p:grpSpPr>
            <a:xfrm rot="13850145">
              <a:off x="4957334" y="3165750"/>
              <a:ext cx="207433" cy="182416"/>
              <a:chOff x="5573183" y="1888826"/>
              <a:chExt cx="207433" cy="182416"/>
            </a:xfrm>
          </p:grpSpPr>
          <p:sp>
            <p:nvSpPr>
              <p:cNvPr id="192" name="Rektangel 191"/>
              <p:cNvSpPr/>
              <p:nvPr/>
            </p:nvSpPr>
            <p:spPr>
              <a:xfrm>
                <a:off x="5628543" y="1963292"/>
                <a:ext cx="93133" cy="107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  <p:sp>
            <p:nvSpPr>
              <p:cNvPr id="193" name="Ellipse 192"/>
              <p:cNvSpPr/>
              <p:nvPr/>
            </p:nvSpPr>
            <p:spPr>
              <a:xfrm>
                <a:off x="5573183" y="1888826"/>
                <a:ext cx="207433" cy="924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</p:grpSp>
        <p:grpSp>
          <p:nvGrpSpPr>
            <p:cNvPr id="183" name="Gruppe 182"/>
            <p:cNvGrpSpPr/>
            <p:nvPr/>
          </p:nvGrpSpPr>
          <p:grpSpPr>
            <a:xfrm rot="11353952">
              <a:off x="5352460" y="3410435"/>
              <a:ext cx="207433" cy="182416"/>
              <a:chOff x="5573183" y="1888826"/>
              <a:chExt cx="207433" cy="182416"/>
            </a:xfrm>
          </p:grpSpPr>
          <p:sp>
            <p:nvSpPr>
              <p:cNvPr id="190" name="Rektangel 189"/>
              <p:cNvSpPr/>
              <p:nvPr/>
            </p:nvSpPr>
            <p:spPr>
              <a:xfrm>
                <a:off x="5628543" y="1963292"/>
                <a:ext cx="93133" cy="107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  <p:sp>
            <p:nvSpPr>
              <p:cNvPr id="191" name="Ellipse 190"/>
              <p:cNvSpPr/>
              <p:nvPr/>
            </p:nvSpPr>
            <p:spPr>
              <a:xfrm>
                <a:off x="5573183" y="1888826"/>
                <a:ext cx="207433" cy="924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</p:grpSp>
        <p:grpSp>
          <p:nvGrpSpPr>
            <p:cNvPr id="184" name="Gruppe 183"/>
            <p:cNvGrpSpPr/>
            <p:nvPr/>
          </p:nvGrpSpPr>
          <p:grpSpPr>
            <a:xfrm rot="19493265">
              <a:off x="5138292" y="2009767"/>
              <a:ext cx="207433" cy="182416"/>
              <a:chOff x="5573183" y="1888826"/>
              <a:chExt cx="207433" cy="182416"/>
            </a:xfrm>
          </p:grpSpPr>
          <p:sp>
            <p:nvSpPr>
              <p:cNvPr id="188" name="Rektangel 187"/>
              <p:cNvSpPr/>
              <p:nvPr/>
            </p:nvSpPr>
            <p:spPr>
              <a:xfrm>
                <a:off x="5628543" y="1963292"/>
                <a:ext cx="93133" cy="107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  <p:sp>
            <p:nvSpPr>
              <p:cNvPr id="189" name="Ellipse 188"/>
              <p:cNvSpPr/>
              <p:nvPr/>
            </p:nvSpPr>
            <p:spPr>
              <a:xfrm>
                <a:off x="5573183" y="1888826"/>
                <a:ext cx="207433" cy="924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</p:grpSp>
        <p:grpSp>
          <p:nvGrpSpPr>
            <p:cNvPr id="185" name="Gruppe 184"/>
            <p:cNvGrpSpPr/>
            <p:nvPr/>
          </p:nvGrpSpPr>
          <p:grpSpPr>
            <a:xfrm rot="9622395">
              <a:off x="5815306" y="3426018"/>
              <a:ext cx="207433" cy="182416"/>
              <a:chOff x="5573183" y="1888826"/>
              <a:chExt cx="207433" cy="182416"/>
            </a:xfrm>
          </p:grpSpPr>
          <p:sp>
            <p:nvSpPr>
              <p:cNvPr id="186" name="Rektangel 185"/>
              <p:cNvSpPr/>
              <p:nvPr/>
            </p:nvSpPr>
            <p:spPr>
              <a:xfrm>
                <a:off x="5628543" y="1963292"/>
                <a:ext cx="93133" cy="107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  <p:sp>
            <p:nvSpPr>
              <p:cNvPr id="187" name="Ellipse 186"/>
              <p:cNvSpPr/>
              <p:nvPr/>
            </p:nvSpPr>
            <p:spPr>
              <a:xfrm>
                <a:off x="5573183" y="1888826"/>
                <a:ext cx="207433" cy="924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</p:grpSp>
      </p:grpSp>
      <p:grpSp>
        <p:nvGrpSpPr>
          <p:cNvPr id="210" name="Gruppe 209"/>
          <p:cNvGrpSpPr>
            <a:grpSpLocks noChangeAspect="1"/>
          </p:cNvGrpSpPr>
          <p:nvPr/>
        </p:nvGrpSpPr>
        <p:grpSpPr>
          <a:xfrm flipV="1">
            <a:off x="9480386" y="4847542"/>
            <a:ext cx="136119" cy="141631"/>
            <a:chOff x="4804289" y="1888826"/>
            <a:chExt cx="1736435" cy="1719608"/>
          </a:xfrm>
        </p:grpSpPr>
        <p:sp>
          <p:nvSpPr>
            <p:cNvPr id="211" name="Ellipse 210"/>
            <p:cNvSpPr/>
            <p:nvPr/>
          </p:nvSpPr>
          <p:spPr>
            <a:xfrm>
              <a:off x="4934573" y="2017267"/>
              <a:ext cx="1477818" cy="1476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a-DK" sz="1350"/>
            </a:p>
          </p:txBody>
        </p:sp>
        <p:grpSp>
          <p:nvGrpSpPr>
            <p:cNvPr id="212" name="Gruppe 211"/>
            <p:cNvGrpSpPr/>
            <p:nvPr/>
          </p:nvGrpSpPr>
          <p:grpSpPr>
            <a:xfrm>
              <a:off x="5573183" y="1888826"/>
              <a:ext cx="207433" cy="182416"/>
              <a:chOff x="5573183" y="1888826"/>
              <a:chExt cx="207433" cy="182416"/>
            </a:xfrm>
          </p:grpSpPr>
          <p:sp>
            <p:nvSpPr>
              <p:cNvPr id="246" name="Rektangel 245"/>
              <p:cNvSpPr/>
              <p:nvPr/>
            </p:nvSpPr>
            <p:spPr>
              <a:xfrm>
                <a:off x="5628543" y="1963292"/>
                <a:ext cx="93133" cy="107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  <p:sp>
            <p:nvSpPr>
              <p:cNvPr id="247" name="Ellipse 246"/>
              <p:cNvSpPr/>
              <p:nvPr/>
            </p:nvSpPr>
            <p:spPr>
              <a:xfrm>
                <a:off x="5573183" y="1888826"/>
                <a:ext cx="207433" cy="924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</p:grpSp>
        <p:grpSp>
          <p:nvGrpSpPr>
            <p:cNvPr id="213" name="Gruppe 212"/>
            <p:cNvGrpSpPr/>
            <p:nvPr/>
          </p:nvGrpSpPr>
          <p:grpSpPr>
            <a:xfrm>
              <a:off x="5725583" y="2041226"/>
              <a:ext cx="207433" cy="182416"/>
              <a:chOff x="5573183" y="1888826"/>
              <a:chExt cx="207433" cy="182416"/>
            </a:xfrm>
          </p:grpSpPr>
          <p:sp>
            <p:nvSpPr>
              <p:cNvPr id="244" name="Rektangel 243"/>
              <p:cNvSpPr/>
              <p:nvPr/>
            </p:nvSpPr>
            <p:spPr>
              <a:xfrm>
                <a:off x="5628543" y="1963292"/>
                <a:ext cx="93133" cy="107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  <p:sp>
            <p:nvSpPr>
              <p:cNvPr id="245" name="Ellipse 244"/>
              <p:cNvSpPr/>
              <p:nvPr/>
            </p:nvSpPr>
            <p:spPr>
              <a:xfrm>
                <a:off x="5573183" y="1888826"/>
                <a:ext cx="207433" cy="924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</p:grpSp>
        <p:grpSp>
          <p:nvGrpSpPr>
            <p:cNvPr id="214" name="Gruppe 213"/>
            <p:cNvGrpSpPr/>
            <p:nvPr/>
          </p:nvGrpSpPr>
          <p:grpSpPr>
            <a:xfrm rot="3005326">
              <a:off x="6113068" y="2078459"/>
              <a:ext cx="207433" cy="182416"/>
              <a:chOff x="5573183" y="1888826"/>
              <a:chExt cx="207433" cy="182416"/>
            </a:xfrm>
          </p:grpSpPr>
          <p:sp>
            <p:nvSpPr>
              <p:cNvPr id="242" name="Rektangel 241"/>
              <p:cNvSpPr/>
              <p:nvPr/>
            </p:nvSpPr>
            <p:spPr>
              <a:xfrm>
                <a:off x="5628543" y="1963292"/>
                <a:ext cx="93133" cy="107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  <p:sp>
            <p:nvSpPr>
              <p:cNvPr id="243" name="Ellipse 242"/>
              <p:cNvSpPr/>
              <p:nvPr/>
            </p:nvSpPr>
            <p:spPr>
              <a:xfrm>
                <a:off x="5573183" y="1888826"/>
                <a:ext cx="207433" cy="924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</p:grpSp>
        <p:grpSp>
          <p:nvGrpSpPr>
            <p:cNvPr id="215" name="Gruppe 214"/>
            <p:cNvGrpSpPr/>
            <p:nvPr/>
          </p:nvGrpSpPr>
          <p:grpSpPr>
            <a:xfrm rot="5136835">
              <a:off x="6333342" y="2476917"/>
              <a:ext cx="207433" cy="182416"/>
              <a:chOff x="5573183" y="1888826"/>
              <a:chExt cx="207433" cy="182416"/>
            </a:xfrm>
          </p:grpSpPr>
          <p:sp>
            <p:nvSpPr>
              <p:cNvPr id="240" name="Rektangel 239"/>
              <p:cNvSpPr/>
              <p:nvPr/>
            </p:nvSpPr>
            <p:spPr>
              <a:xfrm>
                <a:off x="5628543" y="1963292"/>
                <a:ext cx="93133" cy="107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  <p:sp>
            <p:nvSpPr>
              <p:cNvPr id="241" name="Ellipse 240"/>
              <p:cNvSpPr/>
              <p:nvPr/>
            </p:nvSpPr>
            <p:spPr>
              <a:xfrm>
                <a:off x="5573183" y="1888826"/>
                <a:ext cx="207433" cy="924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</p:grpSp>
        <p:grpSp>
          <p:nvGrpSpPr>
            <p:cNvPr id="216" name="Gruppe 215"/>
            <p:cNvGrpSpPr/>
            <p:nvPr/>
          </p:nvGrpSpPr>
          <p:grpSpPr>
            <a:xfrm rot="6210029">
              <a:off x="6345799" y="2884226"/>
              <a:ext cx="207433" cy="182416"/>
              <a:chOff x="5573183" y="1888826"/>
              <a:chExt cx="207433" cy="182416"/>
            </a:xfrm>
          </p:grpSpPr>
          <p:sp>
            <p:nvSpPr>
              <p:cNvPr id="238" name="Rektangel 237"/>
              <p:cNvSpPr/>
              <p:nvPr/>
            </p:nvSpPr>
            <p:spPr>
              <a:xfrm>
                <a:off x="5628543" y="1963292"/>
                <a:ext cx="93133" cy="107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  <p:sp>
            <p:nvSpPr>
              <p:cNvPr id="239" name="Ellipse 238"/>
              <p:cNvSpPr/>
              <p:nvPr/>
            </p:nvSpPr>
            <p:spPr>
              <a:xfrm>
                <a:off x="5573183" y="1888826"/>
                <a:ext cx="207433" cy="924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</p:grpSp>
        <p:grpSp>
          <p:nvGrpSpPr>
            <p:cNvPr id="217" name="Gruppe 216"/>
            <p:cNvGrpSpPr/>
            <p:nvPr/>
          </p:nvGrpSpPr>
          <p:grpSpPr>
            <a:xfrm rot="17658406">
              <a:off x="4860262" y="2297548"/>
              <a:ext cx="207433" cy="182416"/>
              <a:chOff x="5573183" y="1888826"/>
              <a:chExt cx="207433" cy="182416"/>
            </a:xfrm>
          </p:grpSpPr>
          <p:sp>
            <p:nvSpPr>
              <p:cNvPr id="236" name="Rektangel 235"/>
              <p:cNvSpPr/>
              <p:nvPr/>
            </p:nvSpPr>
            <p:spPr>
              <a:xfrm>
                <a:off x="5628543" y="1963292"/>
                <a:ext cx="93133" cy="107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  <p:sp>
            <p:nvSpPr>
              <p:cNvPr id="237" name="Ellipse 236"/>
              <p:cNvSpPr/>
              <p:nvPr/>
            </p:nvSpPr>
            <p:spPr>
              <a:xfrm>
                <a:off x="5573183" y="1888826"/>
                <a:ext cx="207433" cy="924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</p:grpSp>
        <p:grpSp>
          <p:nvGrpSpPr>
            <p:cNvPr id="218" name="Gruppe 217"/>
            <p:cNvGrpSpPr/>
            <p:nvPr/>
          </p:nvGrpSpPr>
          <p:grpSpPr>
            <a:xfrm rot="15835781">
              <a:off x="4791780" y="2761013"/>
              <a:ext cx="207433" cy="182416"/>
              <a:chOff x="5573183" y="1888826"/>
              <a:chExt cx="207433" cy="182416"/>
            </a:xfrm>
          </p:grpSpPr>
          <p:sp>
            <p:nvSpPr>
              <p:cNvPr id="234" name="Rektangel 233"/>
              <p:cNvSpPr/>
              <p:nvPr/>
            </p:nvSpPr>
            <p:spPr>
              <a:xfrm>
                <a:off x="5628543" y="1963292"/>
                <a:ext cx="93133" cy="107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  <p:sp>
            <p:nvSpPr>
              <p:cNvPr id="235" name="Ellipse 234"/>
              <p:cNvSpPr/>
              <p:nvPr/>
            </p:nvSpPr>
            <p:spPr>
              <a:xfrm>
                <a:off x="5573183" y="1888826"/>
                <a:ext cx="207433" cy="924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</p:grpSp>
        <p:grpSp>
          <p:nvGrpSpPr>
            <p:cNvPr id="219" name="Gruppe 218"/>
            <p:cNvGrpSpPr/>
            <p:nvPr/>
          </p:nvGrpSpPr>
          <p:grpSpPr>
            <a:xfrm rot="8514400">
              <a:off x="6108763" y="3253271"/>
              <a:ext cx="207433" cy="182416"/>
              <a:chOff x="5573183" y="1888826"/>
              <a:chExt cx="207433" cy="182416"/>
            </a:xfrm>
          </p:grpSpPr>
          <p:sp>
            <p:nvSpPr>
              <p:cNvPr id="232" name="Rektangel 231"/>
              <p:cNvSpPr/>
              <p:nvPr/>
            </p:nvSpPr>
            <p:spPr>
              <a:xfrm>
                <a:off x="5628543" y="1963292"/>
                <a:ext cx="93133" cy="107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  <p:sp>
            <p:nvSpPr>
              <p:cNvPr id="233" name="Ellipse 232"/>
              <p:cNvSpPr/>
              <p:nvPr/>
            </p:nvSpPr>
            <p:spPr>
              <a:xfrm>
                <a:off x="5573183" y="1888826"/>
                <a:ext cx="207433" cy="924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</p:grpSp>
        <p:grpSp>
          <p:nvGrpSpPr>
            <p:cNvPr id="220" name="Gruppe 219"/>
            <p:cNvGrpSpPr/>
            <p:nvPr/>
          </p:nvGrpSpPr>
          <p:grpSpPr>
            <a:xfrm rot="13850145">
              <a:off x="4957334" y="3165750"/>
              <a:ext cx="207433" cy="182416"/>
              <a:chOff x="5573183" y="1888826"/>
              <a:chExt cx="207433" cy="182416"/>
            </a:xfrm>
          </p:grpSpPr>
          <p:sp>
            <p:nvSpPr>
              <p:cNvPr id="230" name="Rektangel 229"/>
              <p:cNvSpPr/>
              <p:nvPr/>
            </p:nvSpPr>
            <p:spPr>
              <a:xfrm>
                <a:off x="5628543" y="1963292"/>
                <a:ext cx="93133" cy="107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  <p:sp>
            <p:nvSpPr>
              <p:cNvPr id="231" name="Ellipse 230"/>
              <p:cNvSpPr/>
              <p:nvPr/>
            </p:nvSpPr>
            <p:spPr>
              <a:xfrm>
                <a:off x="5573183" y="1888826"/>
                <a:ext cx="207433" cy="924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</p:grpSp>
        <p:grpSp>
          <p:nvGrpSpPr>
            <p:cNvPr id="221" name="Gruppe 220"/>
            <p:cNvGrpSpPr/>
            <p:nvPr/>
          </p:nvGrpSpPr>
          <p:grpSpPr>
            <a:xfrm rot="11353952">
              <a:off x="5352460" y="3410435"/>
              <a:ext cx="207433" cy="182416"/>
              <a:chOff x="5573183" y="1888826"/>
              <a:chExt cx="207433" cy="182416"/>
            </a:xfrm>
          </p:grpSpPr>
          <p:sp>
            <p:nvSpPr>
              <p:cNvPr id="228" name="Rektangel 227"/>
              <p:cNvSpPr/>
              <p:nvPr/>
            </p:nvSpPr>
            <p:spPr>
              <a:xfrm>
                <a:off x="5628543" y="1963292"/>
                <a:ext cx="93133" cy="107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  <p:sp>
            <p:nvSpPr>
              <p:cNvPr id="229" name="Ellipse 228"/>
              <p:cNvSpPr/>
              <p:nvPr/>
            </p:nvSpPr>
            <p:spPr>
              <a:xfrm>
                <a:off x="5573183" y="1888826"/>
                <a:ext cx="207433" cy="924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</p:grpSp>
        <p:grpSp>
          <p:nvGrpSpPr>
            <p:cNvPr id="222" name="Gruppe 221"/>
            <p:cNvGrpSpPr/>
            <p:nvPr/>
          </p:nvGrpSpPr>
          <p:grpSpPr>
            <a:xfrm rot="19493265">
              <a:off x="5138292" y="2009767"/>
              <a:ext cx="207433" cy="182416"/>
              <a:chOff x="5573183" y="1888826"/>
              <a:chExt cx="207433" cy="182416"/>
            </a:xfrm>
          </p:grpSpPr>
          <p:sp>
            <p:nvSpPr>
              <p:cNvPr id="226" name="Rektangel 225"/>
              <p:cNvSpPr/>
              <p:nvPr/>
            </p:nvSpPr>
            <p:spPr>
              <a:xfrm>
                <a:off x="5628543" y="1963292"/>
                <a:ext cx="93133" cy="107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  <p:sp>
            <p:nvSpPr>
              <p:cNvPr id="227" name="Ellipse 226"/>
              <p:cNvSpPr/>
              <p:nvPr/>
            </p:nvSpPr>
            <p:spPr>
              <a:xfrm>
                <a:off x="5573183" y="1888826"/>
                <a:ext cx="207433" cy="924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</p:grpSp>
        <p:grpSp>
          <p:nvGrpSpPr>
            <p:cNvPr id="223" name="Gruppe 222"/>
            <p:cNvGrpSpPr/>
            <p:nvPr/>
          </p:nvGrpSpPr>
          <p:grpSpPr>
            <a:xfrm rot="9622395">
              <a:off x="5815306" y="3426018"/>
              <a:ext cx="207433" cy="182416"/>
              <a:chOff x="5573183" y="1888826"/>
              <a:chExt cx="207433" cy="182416"/>
            </a:xfrm>
          </p:grpSpPr>
          <p:sp>
            <p:nvSpPr>
              <p:cNvPr id="224" name="Rektangel 223"/>
              <p:cNvSpPr/>
              <p:nvPr/>
            </p:nvSpPr>
            <p:spPr>
              <a:xfrm>
                <a:off x="5628543" y="1963292"/>
                <a:ext cx="93133" cy="107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  <p:sp>
            <p:nvSpPr>
              <p:cNvPr id="225" name="Ellipse 224"/>
              <p:cNvSpPr/>
              <p:nvPr/>
            </p:nvSpPr>
            <p:spPr>
              <a:xfrm>
                <a:off x="5573183" y="1888826"/>
                <a:ext cx="207433" cy="924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</p:grpSp>
      </p:grpSp>
      <p:grpSp>
        <p:nvGrpSpPr>
          <p:cNvPr id="248" name="Gruppe 247"/>
          <p:cNvGrpSpPr>
            <a:grpSpLocks noChangeAspect="1"/>
          </p:cNvGrpSpPr>
          <p:nvPr/>
        </p:nvGrpSpPr>
        <p:grpSpPr>
          <a:xfrm flipV="1">
            <a:off x="8262743" y="4081269"/>
            <a:ext cx="84101" cy="87506"/>
            <a:chOff x="4804289" y="1888826"/>
            <a:chExt cx="1736435" cy="1719608"/>
          </a:xfrm>
        </p:grpSpPr>
        <p:sp>
          <p:nvSpPr>
            <p:cNvPr id="249" name="Ellipse 248"/>
            <p:cNvSpPr/>
            <p:nvPr/>
          </p:nvSpPr>
          <p:spPr>
            <a:xfrm>
              <a:off x="4934573" y="2017267"/>
              <a:ext cx="1477818" cy="1476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a-DK" sz="1350"/>
            </a:p>
          </p:txBody>
        </p:sp>
        <p:grpSp>
          <p:nvGrpSpPr>
            <p:cNvPr id="250" name="Gruppe 249"/>
            <p:cNvGrpSpPr/>
            <p:nvPr/>
          </p:nvGrpSpPr>
          <p:grpSpPr>
            <a:xfrm>
              <a:off x="5573183" y="1888826"/>
              <a:ext cx="207433" cy="182416"/>
              <a:chOff x="5573183" y="1888826"/>
              <a:chExt cx="207433" cy="182416"/>
            </a:xfrm>
          </p:grpSpPr>
          <p:sp>
            <p:nvSpPr>
              <p:cNvPr id="284" name="Rektangel 283"/>
              <p:cNvSpPr/>
              <p:nvPr/>
            </p:nvSpPr>
            <p:spPr>
              <a:xfrm>
                <a:off x="5628543" y="1963292"/>
                <a:ext cx="93133" cy="107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  <p:sp>
            <p:nvSpPr>
              <p:cNvPr id="285" name="Ellipse 284"/>
              <p:cNvSpPr/>
              <p:nvPr/>
            </p:nvSpPr>
            <p:spPr>
              <a:xfrm>
                <a:off x="5573183" y="1888826"/>
                <a:ext cx="207433" cy="924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</p:grpSp>
        <p:grpSp>
          <p:nvGrpSpPr>
            <p:cNvPr id="251" name="Gruppe 250"/>
            <p:cNvGrpSpPr/>
            <p:nvPr/>
          </p:nvGrpSpPr>
          <p:grpSpPr>
            <a:xfrm>
              <a:off x="5725583" y="2041226"/>
              <a:ext cx="207433" cy="182416"/>
              <a:chOff x="5573183" y="1888826"/>
              <a:chExt cx="207433" cy="182416"/>
            </a:xfrm>
          </p:grpSpPr>
          <p:sp>
            <p:nvSpPr>
              <p:cNvPr id="282" name="Rektangel 281"/>
              <p:cNvSpPr/>
              <p:nvPr/>
            </p:nvSpPr>
            <p:spPr>
              <a:xfrm>
                <a:off x="5628543" y="1963292"/>
                <a:ext cx="93133" cy="107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  <p:sp>
            <p:nvSpPr>
              <p:cNvPr id="283" name="Ellipse 282"/>
              <p:cNvSpPr/>
              <p:nvPr/>
            </p:nvSpPr>
            <p:spPr>
              <a:xfrm>
                <a:off x="5573183" y="1888826"/>
                <a:ext cx="207433" cy="924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</p:grpSp>
        <p:grpSp>
          <p:nvGrpSpPr>
            <p:cNvPr id="252" name="Gruppe 251"/>
            <p:cNvGrpSpPr/>
            <p:nvPr/>
          </p:nvGrpSpPr>
          <p:grpSpPr>
            <a:xfrm rot="3005326">
              <a:off x="6113068" y="2078459"/>
              <a:ext cx="207433" cy="182416"/>
              <a:chOff x="5573183" y="1888826"/>
              <a:chExt cx="207433" cy="182416"/>
            </a:xfrm>
          </p:grpSpPr>
          <p:sp>
            <p:nvSpPr>
              <p:cNvPr id="280" name="Rektangel 279"/>
              <p:cNvSpPr/>
              <p:nvPr/>
            </p:nvSpPr>
            <p:spPr>
              <a:xfrm>
                <a:off x="5628543" y="1963292"/>
                <a:ext cx="93133" cy="107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  <p:sp>
            <p:nvSpPr>
              <p:cNvPr id="281" name="Ellipse 280"/>
              <p:cNvSpPr/>
              <p:nvPr/>
            </p:nvSpPr>
            <p:spPr>
              <a:xfrm>
                <a:off x="5573183" y="1888826"/>
                <a:ext cx="207433" cy="924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</p:grpSp>
        <p:grpSp>
          <p:nvGrpSpPr>
            <p:cNvPr id="253" name="Gruppe 252"/>
            <p:cNvGrpSpPr/>
            <p:nvPr/>
          </p:nvGrpSpPr>
          <p:grpSpPr>
            <a:xfrm rot="5136835">
              <a:off x="6333342" y="2476917"/>
              <a:ext cx="207433" cy="182416"/>
              <a:chOff x="5573183" y="1888826"/>
              <a:chExt cx="207433" cy="182416"/>
            </a:xfrm>
          </p:grpSpPr>
          <p:sp>
            <p:nvSpPr>
              <p:cNvPr id="278" name="Rektangel 277"/>
              <p:cNvSpPr/>
              <p:nvPr/>
            </p:nvSpPr>
            <p:spPr>
              <a:xfrm>
                <a:off x="5628543" y="1963292"/>
                <a:ext cx="93133" cy="107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  <p:sp>
            <p:nvSpPr>
              <p:cNvPr id="279" name="Ellipse 278"/>
              <p:cNvSpPr/>
              <p:nvPr/>
            </p:nvSpPr>
            <p:spPr>
              <a:xfrm>
                <a:off x="5573183" y="1888826"/>
                <a:ext cx="207433" cy="924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</p:grpSp>
        <p:grpSp>
          <p:nvGrpSpPr>
            <p:cNvPr id="254" name="Gruppe 253"/>
            <p:cNvGrpSpPr/>
            <p:nvPr/>
          </p:nvGrpSpPr>
          <p:grpSpPr>
            <a:xfrm rot="6210029">
              <a:off x="6345799" y="2884226"/>
              <a:ext cx="207433" cy="182416"/>
              <a:chOff x="5573183" y="1888826"/>
              <a:chExt cx="207433" cy="182416"/>
            </a:xfrm>
          </p:grpSpPr>
          <p:sp>
            <p:nvSpPr>
              <p:cNvPr id="276" name="Rektangel 275"/>
              <p:cNvSpPr/>
              <p:nvPr/>
            </p:nvSpPr>
            <p:spPr>
              <a:xfrm>
                <a:off x="5628543" y="1963292"/>
                <a:ext cx="93133" cy="107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  <p:sp>
            <p:nvSpPr>
              <p:cNvPr id="277" name="Ellipse 276"/>
              <p:cNvSpPr/>
              <p:nvPr/>
            </p:nvSpPr>
            <p:spPr>
              <a:xfrm>
                <a:off x="5573183" y="1888826"/>
                <a:ext cx="207433" cy="924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</p:grpSp>
        <p:grpSp>
          <p:nvGrpSpPr>
            <p:cNvPr id="255" name="Gruppe 254"/>
            <p:cNvGrpSpPr/>
            <p:nvPr/>
          </p:nvGrpSpPr>
          <p:grpSpPr>
            <a:xfrm rot="17658406">
              <a:off x="4860262" y="2297548"/>
              <a:ext cx="207433" cy="182416"/>
              <a:chOff x="5573183" y="1888826"/>
              <a:chExt cx="207433" cy="182416"/>
            </a:xfrm>
          </p:grpSpPr>
          <p:sp>
            <p:nvSpPr>
              <p:cNvPr id="274" name="Rektangel 273"/>
              <p:cNvSpPr/>
              <p:nvPr/>
            </p:nvSpPr>
            <p:spPr>
              <a:xfrm>
                <a:off x="5628543" y="1963292"/>
                <a:ext cx="93133" cy="107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  <p:sp>
            <p:nvSpPr>
              <p:cNvPr id="275" name="Ellipse 274"/>
              <p:cNvSpPr/>
              <p:nvPr/>
            </p:nvSpPr>
            <p:spPr>
              <a:xfrm>
                <a:off x="5573183" y="1888826"/>
                <a:ext cx="207433" cy="924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</p:grpSp>
        <p:grpSp>
          <p:nvGrpSpPr>
            <p:cNvPr id="256" name="Gruppe 255"/>
            <p:cNvGrpSpPr/>
            <p:nvPr/>
          </p:nvGrpSpPr>
          <p:grpSpPr>
            <a:xfrm rot="15835781">
              <a:off x="4791780" y="2761013"/>
              <a:ext cx="207433" cy="182416"/>
              <a:chOff x="5573183" y="1888826"/>
              <a:chExt cx="207433" cy="182416"/>
            </a:xfrm>
          </p:grpSpPr>
          <p:sp>
            <p:nvSpPr>
              <p:cNvPr id="272" name="Rektangel 271"/>
              <p:cNvSpPr/>
              <p:nvPr/>
            </p:nvSpPr>
            <p:spPr>
              <a:xfrm>
                <a:off x="5628543" y="1963292"/>
                <a:ext cx="93133" cy="107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  <p:sp>
            <p:nvSpPr>
              <p:cNvPr id="273" name="Ellipse 272"/>
              <p:cNvSpPr/>
              <p:nvPr/>
            </p:nvSpPr>
            <p:spPr>
              <a:xfrm>
                <a:off x="5573183" y="1888826"/>
                <a:ext cx="207433" cy="924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</p:grpSp>
        <p:grpSp>
          <p:nvGrpSpPr>
            <p:cNvPr id="257" name="Gruppe 256"/>
            <p:cNvGrpSpPr/>
            <p:nvPr/>
          </p:nvGrpSpPr>
          <p:grpSpPr>
            <a:xfrm rot="8514400">
              <a:off x="6108763" y="3253271"/>
              <a:ext cx="207433" cy="182416"/>
              <a:chOff x="5573183" y="1888826"/>
              <a:chExt cx="207433" cy="182416"/>
            </a:xfrm>
          </p:grpSpPr>
          <p:sp>
            <p:nvSpPr>
              <p:cNvPr id="270" name="Rektangel 269"/>
              <p:cNvSpPr/>
              <p:nvPr/>
            </p:nvSpPr>
            <p:spPr>
              <a:xfrm>
                <a:off x="5628543" y="1963292"/>
                <a:ext cx="93133" cy="107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  <p:sp>
            <p:nvSpPr>
              <p:cNvPr id="271" name="Ellipse 270"/>
              <p:cNvSpPr/>
              <p:nvPr/>
            </p:nvSpPr>
            <p:spPr>
              <a:xfrm>
                <a:off x="5573183" y="1888826"/>
                <a:ext cx="207433" cy="924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</p:grpSp>
        <p:grpSp>
          <p:nvGrpSpPr>
            <p:cNvPr id="258" name="Gruppe 257"/>
            <p:cNvGrpSpPr/>
            <p:nvPr/>
          </p:nvGrpSpPr>
          <p:grpSpPr>
            <a:xfrm rot="13850145">
              <a:off x="4957334" y="3165750"/>
              <a:ext cx="207433" cy="182416"/>
              <a:chOff x="5573183" y="1888826"/>
              <a:chExt cx="207433" cy="182416"/>
            </a:xfrm>
          </p:grpSpPr>
          <p:sp>
            <p:nvSpPr>
              <p:cNvPr id="268" name="Rektangel 267"/>
              <p:cNvSpPr/>
              <p:nvPr/>
            </p:nvSpPr>
            <p:spPr>
              <a:xfrm>
                <a:off x="5628543" y="1963292"/>
                <a:ext cx="93133" cy="107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  <p:sp>
            <p:nvSpPr>
              <p:cNvPr id="269" name="Ellipse 268"/>
              <p:cNvSpPr/>
              <p:nvPr/>
            </p:nvSpPr>
            <p:spPr>
              <a:xfrm>
                <a:off x="5573183" y="1888826"/>
                <a:ext cx="207433" cy="924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</p:grpSp>
        <p:grpSp>
          <p:nvGrpSpPr>
            <p:cNvPr id="259" name="Gruppe 258"/>
            <p:cNvGrpSpPr/>
            <p:nvPr/>
          </p:nvGrpSpPr>
          <p:grpSpPr>
            <a:xfrm rot="11353952">
              <a:off x="5352460" y="3410435"/>
              <a:ext cx="207433" cy="182416"/>
              <a:chOff x="5573183" y="1888826"/>
              <a:chExt cx="207433" cy="182416"/>
            </a:xfrm>
          </p:grpSpPr>
          <p:sp>
            <p:nvSpPr>
              <p:cNvPr id="266" name="Rektangel 265"/>
              <p:cNvSpPr/>
              <p:nvPr/>
            </p:nvSpPr>
            <p:spPr>
              <a:xfrm>
                <a:off x="5628543" y="1963292"/>
                <a:ext cx="93133" cy="107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  <p:sp>
            <p:nvSpPr>
              <p:cNvPr id="267" name="Ellipse 266"/>
              <p:cNvSpPr/>
              <p:nvPr/>
            </p:nvSpPr>
            <p:spPr>
              <a:xfrm>
                <a:off x="5573183" y="1888826"/>
                <a:ext cx="207433" cy="924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</p:grpSp>
        <p:grpSp>
          <p:nvGrpSpPr>
            <p:cNvPr id="260" name="Gruppe 259"/>
            <p:cNvGrpSpPr/>
            <p:nvPr/>
          </p:nvGrpSpPr>
          <p:grpSpPr>
            <a:xfrm rot="19493265">
              <a:off x="5138292" y="2009767"/>
              <a:ext cx="207433" cy="182416"/>
              <a:chOff x="5573183" y="1888826"/>
              <a:chExt cx="207433" cy="182416"/>
            </a:xfrm>
          </p:grpSpPr>
          <p:sp>
            <p:nvSpPr>
              <p:cNvPr id="264" name="Rektangel 263"/>
              <p:cNvSpPr/>
              <p:nvPr/>
            </p:nvSpPr>
            <p:spPr>
              <a:xfrm>
                <a:off x="5628543" y="1963292"/>
                <a:ext cx="93133" cy="107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  <p:sp>
            <p:nvSpPr>
              <p:cNvPr id="265" name="Ellipse 264"/>
              <p:cNvSpPr/>
              <p:nvPr/>
            </p:nvSpPr>
            <p:spPr>
              <a:xfrm>
                <a:off x="5573183" y="1888826"/>
                <a:ext cx="207433" cy="924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</p:grpSp>
        <p:grpSp>
          <p:nvGrpSpPr>
            <p:cNvPr id="261" name="Gruppe 260"/>
            <p:cNvGrpSpPr/>
            <p:nvPr/>
          </p:nvGrpSpPr>
          <p:grpSpPr>
            <a:xfrm rot="9622395">
              <a:off x="5815306" y="3426018"/>
              <a:ext cx="207433" cy="182416"/>
              <a:chOff x="5573183" y="1888826"/>
              <a:chExt cx="207433" cy="182416"/>
            </a:xfrm>
          </p:grpSpPr>
          <p:sp>
            <p:nvSpPr>
              <p:cNvPr id="262" name="Rektangel 261"/>
              <p:cNvSpPr/>
              <p:nvPr/>
            </p:nvSpPr>
            <p:spPr>
              <a:xfrm>
                <a:off x="5628543" y="1963292"/>
                <a:ext cx="93133" cy="10795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  <p:sp>
            <p:nvSpPr>
              <p:cNvPr id="263" name="Ellipse 262"/>
              <p:cNvSpPr/>
              <p:nvPr/>
            </p:nvSpPr>
            <p:spPr>
              <a:xfrm>
                <a:off x="5573183" y="1888826"/>
                <a:ext cx="207433" cy="92452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da-DK" sz="1350"/>
              </a:p>
            </p:txBody>
          </p:sp>
        </p:grpSp>
      </p:grpSp>
      <p:sp>
        <p:nvSpPr>
          <p:cNvPr id="288" name="Tekstfelt 287"/>
          <p:cNvSpPr txBox="1"/>
          <p:nvPr/>
        </p:nvSpPr>
        <p:spPr>
          <a:xfrm>
            <a:off x="949721" y="1114425"/>
            <a:ext cx="85866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GB" sz="2000" b="1" dirty="0">
                <a:solidFill>
                  <a:srgbClr val="211A52"/>
                </a:solidFill>
              </a:rPr>
              <a:t>The virus that causes COVID-19 is </a:t>
            </a:r>
            <a:r>
              <a:rPr lang="en-GB" sz="2000" b="1" dirty="0"/>
              <a:t>not airborne; it is transmitted through respiratory droplets and contact infection</a:t>
            </a:r>
            <a:r>
              <a:rPr lang="en-GB" sz="2000" b="1" dirty="0">
                <a:solidFill>
                  <a:srgbClr val="211A52"/>
                </a:solidFill>
              </a:rPr>
              <a:t>.</a:t>
            </a:r>
            <a:endParaRPr lang="da-DK" sz="2000" b="1" dirty="0"/>
          </a:p>
        </p:txBody>
      </p:sp>
      <p:cxnSp>
        <p:nvCxnSpPr>
          <p:cNvPr id="292" name="Lige forbindelse 291"/>
          <p:cNvCxnSpPr/>
          <p:nvPr/>
        </p:nvCxnSpPr>
        <p:spPr>
          <a:xfrm>
            <a:off x="413972" y="1114425"/>
            <a:ext cx="9180512" cy="0"/>
          </a:xfrm>
          <a:prstGeom prst="line">
            <a:avLst/>
          </a:prstGeom>
          <a:ln w="28575">
            <a:solidFill>
              <a:srgbClr val="ACDE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Lige forbindelse 292"/>
          <p:cNvCxnSpPr/>
          <p:nvPr/>
        </p:nvCxnSpPr>
        <p:spPr>
          <a:xfrm>
            <a:off x="471488" y="1792777"/>
            <a:ext cx="9180512" cy="0"/>
          </a:xfrm>
          <a:prstGeom prst="line">
            <a:avLst/>
          </a:prstGeom>
          <a:ln w="28575">
            <a:solidFill>
              <a:srgbClr val="ACDE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4" name="Billede 29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778" y="913285"/>
            <a:ext cx="4857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9307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/>
              <a:t>Good </a:t>
            </a:r>
            <a:r>
              <a:rPr lang="en-GB" b="1"/>
              <a:t>hand hygiene</a:t>
            </a:r>
            <a:endParaRPr lang="da-DK" b="1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a-DK" smtClean="0"/>
              <a:t>25-05-2020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1A926C-488A-4E3E-9C21-57CAA120E114}" type="slidenum">
              <a:rPr lang="da-DK" smtClean="0"/>
              <a:t>4</a:t>
            </a:fld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idx="1"/>
          </p:nvPr>
        </p:nvSpPr>
        <p:spPr>
          <a:xfrm>
            <a:off x="949722" y="1114426"/>
            <a:ext cx="7874694" cy="3837385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211A52"/>
                </a:solidFill>
              </a:rPr>
              <a:t>If we always had "clean hands" when we touched things, we would hardly experience contact infection.</a:t>
            </a:r>
          </a:p>
          <a:p>
            <a:pPr marL="0" indent="0">
              <a:buNone/>
            </a:pPr>
            <a:endParaRPr lang="da-DK" sz="1200" dirty="0">
              <a:solidFill>
                <a:srgbClr val="211A52"/>
              </a:solidFill>
            </a:endParaRPr>
          </a:p>
          <a:p>
            <a:pPr marL="0" indent="0">
              <a:buNone/>
            </a:pPr>
            <a:r>
              <a:rPr lang="en-GB" sz="1500" dirty="0">
                <a:solidFill>
                  <a:srgbClr val="211A52"/>
                </a:solidFill>
              </a:rPr>
              <a:t>Your hands become "unclean" when you have:</a:t>
            </a:r>
          </a:p>
          <a:p>
            <a:pPr marL="180975" indent="-180975"/>
            <a:r>
              <a:rPr lang="en-GB" sz="1500" dirty="0">
                <a:solidFill>
                  <a:srgbClr val="211A52"/>
                </a:solidFill>
              </a:rPr>
              <a:t>Touched your face (eyes, nose, mouth)</a:t>
            </a:r>
          </a:p>
          <a:p>
            <a:pPr marL="180975" indent="-180975"/>
            <a:r>
              <a:rPr lang="en-GB" sz="1500" dirty="0">
                <a:solidFill>
                  <a:srgbClr val="211A52"/>
                </a:solidFill>
              </a:rPr>
              <a:t>Touched a joint contact point (handles, shared equipment...)</a:t>
            </a:r>
          </a:p>
          <a:p>
            <a:pPr marL="180975" indent="-180975"/>
            <a:r>
              <a:rPr lang="en-GB" sz="1500" dirty="0">
                <a:solidFill>
                  <a:srgbClr val="211A52"/>
                </a:solidFill>
              </a:rPr>
              <a:t>Blown your nose, </a:t>
            </a:r>
            <a:r>
              <a:rPr lang="en-GB" sz="1500" dirty="0" smtClean="0">
                <a:solidFill>
                  <a:srgbClr val="211A52"/>
                </a:solidFill>
              </a:rPr>
              <a:t>sneezed/coughed </a:t>
            </a:r>
            <a:r>
              <a:rPr lang="en-GB" sz="1500" dirty="0">
                <a:solidFill>
                  <a:srgbClr val="211A52"/>
                </a:solidFill>
              </a:rPr>
              <a:t>into your hands or handkerchief, been </a:t>
            </a:r>
          </a:p>
          <a:p>
            <a:pPr marL="0" indent="0">
              <a:buNone/>
            </a:pPr>
            <a:r>
              <a:rPr lang="en-GB" sz="1500" dirty="0">
                <a:solidFill>
                  <a:srgbClr val="211A52"/>
                </a:solidFill>
              </a:rPr>
              <a:t>   to the toilet, eaten</a:t>
            </a:r>
          </a:p>
          <a:p>
            <a:pPr marL="180975" indent="-180975"/>
            <a:r>
              <a:rPr lang="en-GB" sz="1500" dirty="0">
                <a:solidFill>
                  <a:srgbClr val="211A52"/>
                </a:solidFill>
              </a:rPr>
              <a:t>Given a handshake</a:t>
            </a:r>
            <a:endParaRPr lang="da-DK" sz="900" dirty="0">
              <a:solidFill>
                <a:srgbClr val="211A52"/>
              </a:solidFill>
            </a:endParaRPr>
          </a:p>
          <a:p>
            <a:pPr marL="0" indent="0">
              <a:buNone/>
            </a:pPr>
            <a:r>
              <a:rPr lang="en-GB" sz="1500" dirty="0">
                <a:solidFill>
                  <a:srgbClr val="211A52"/>
                </a:solidFill>
              </a:rPr>
              <a:t>To be completely clean, hands must be washed or sanitized properly. If you do it "as usual" and just swish around a little, there are still a lot of viral particles left on your hands.</a:t>
            </a:r>
            <a:endParaRPr lang="da-DK" sz="1500" dirty="0">
              <a:solidFill>
                <a:srgbClr val="211A52"/>
              </a:solidFill>
            </a:endParaRP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5754" y="2137421"/>
            <a:ext cx="952181" cy="13466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Billede 7">
            <a:hlinkClick r:id="rId4"/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001" t="20990" r="16611" b="17392"/>
          <a:stretch/>
        </p:blipFill>
        <p:spPr>
          <a:xfrm>
            <a:off x="1052744" y="4096280"/>
            <a:ext cx="2274656" cy="1504950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3389" y="4153644"/>
            <a:ext cx="3328611" cy="1560028"/>
          </a:xfrm>
          <a:prstGeom prst="rect">
            <a:avLst/>
          </a:prstGeom>
        </p:spPr>
      </p:pic>
      <p:cxnSp>
        <p:nvCxnSpPr>
          <p:cNvPr id="19" name="Lige forbindelse 18"/>
          <p:cNvCxnSpPr/>
          <p:nvPr/>
        </p:nvCxnSpPr>
        <p:spPr>
          <a:xfrm>
            <a:off x="463217" y="1107598"/>
            <a:ext cx="9180512" cy="0"/>
          </a:xfrm>
          <a:prstGeom prst="line">
            <a:avLst/>
          </a:prstGeom>
          <a:ln w="28575">
            <a:solidFill>
              <a:srgbClr val="ACDE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ige forbindelse 19"/>
          <p:cNvCxnSpPr/>
          <p:nvPr/>
        </p:nvCxnSpPr>
        <p:spPr>
          <a:xfrm>
            <a:off x="471488" y="1786909"/>
            <a:ext cx="9180512" cy="0"/>
          </a:xfrm>
          <a:prstGeom prst="line">
            <a:avLst/>
          </a:prstGeom>
          <a:ln w="28575">
            <a:solidFill>
              <a:srgbClr val="ACDE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Billede 1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778" y="913285"/>
            <a:ext cx="4857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760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5200" y="228865"/>
            <a:ext cx="8229600" cy="952500"/>
          </a:xfrm>
        </p:spPr>
        <p:txBody>
          <a:bodyPr rtlCol="0"/>
          <a:lstStyle/>
          <a:p>
            <a:pPr rtl="0"/>
            <a:r>
              <a:rPr lang="en-GB" b="1" dirty="0" smtClean="0"/>
              <a:t>Joint contact point</a:t>
            </a:r>
            <a:r>
              <a:rPr lang="en-GB" dirty="0" smtClean="0"/>
              <a:t> </a:t>
            </a:r>
            <a:r>
              <a:rPr lang="en-GB" dirty="0"/>
              <a:t>- cleaning and touching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a-DK" dirty="0" smtClean="0"/>
              <a:t>27-05-2020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1A926C-488A-4E3E-9C21-57CAA120E114}" type="slidenum">
              <a:rPr lang="da-DK" smtClean="0"/>
              <a:t>5</a:t>
            </a:fld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idx="1"/>
          </p:nvPr>
        </p:nvSpPr>
        <p:spPr>
          <a:xfrm>
            <a:off x="965201" y="1120853"/>
            <a:ext cx="8445179" cy="1627883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en-GB" b="1" dirty="0">
                <a:solidFill>
                  <a:srgbClr val="211A52"/>
                </a:solidFill>
              </a:rPr>
              <a:t>A </a:t>
            </a:r>
            <a:r>
              <a:rPr lang="en-GB" b="1" dirty="0" smtClean="0">
                <a:solidFill>
                  <a:srgbClr val="211A52"/>
                </a:solidFill>
              </a:rPr>
              <a:t>Joint contact point </a:t>
            </a:r>
            <a:r>
              <a:rPr lang="en-GB" b="1" dirty="0">
                <a:solidFill>
                  <a:srgbClr val="211A52"/>
                </a:solidFill>
              </a:rPr>
              <a:t>is a surface touched by a lot of people.</a:t>
            </a:r>
          </a:p>
          <a:p>
            <a:pPr marL="0" indent="0">
              <a:buNone/>
            </a:pPr>
            <a:endParaRPr lang="da-DK" sz="900" dirty="0">
              <a:solidFill>
                <a:srgbClr val="211A52"/>
              </a:solidFill>
            </a:endParaRPr>
          </a:p>
          <a:p>
            <a:pPr marL="0" indent="0">
              <a:buNone/>
            </a:pPr>
            <a:r>
              <a:rPr lang="en-GB" sz="1600" dirty="0">
                <a:solidFill>
                  <a:srgbClr val="211A52"/>
                </a:solidFill>
              </a:rPr>
              <a:t>For example, handles, handrails, shared equipment, toilet flush buttons, coffee machines, buttons (e.g. elevator or access control), light switches...</a:t>
            </a:r>
          </a:p>
        </p:txBody>
      </p:sp>
      <p:sp>
        <p:nvSpPr>
          <p:cNvPr id="10" name="Pladsholder til indhold 5"/>
          <p:cNvSpPr txBox="1">
            <a:spLocks/>
          </p:cNvSpPr>
          <p:nvPr/>
        </p:nvSpPr>
        <p:spPr>
          <a:xfrm>
            <a:off x="989915" y="3442646"/>
            <a:ext cx="8579297" cy="2035376"/>
          </a:xfrm>
          <a:prstGeom prst="rect">
            <a:avLst/>
          </a:prstGeom>
        </p:spPr>
        <p:txBody>
          <a:bodyPr vert="horz" lIns="90000" tIns="0" rIns="90000" bIns="0" rtlCol="0">
            <a:noAutofit/>
          </a:bodyPr>
          <a:lstStyle>
            <a:lvl1pPr marL="361950" indent="-3619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a-DK" sz="2400" kern="1200" spc="6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marR="0" indent="-35877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da-DK" sz="2000" kern="1200" spc="6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3150" indent="-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da-DK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3540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kern="1200" spc="6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9138" indent="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9138" indent="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9138" indent="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9138" indent="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/>
            <a:r>
              <a:rPr lang="en-GB" sz="1600" dirty="0"/>
              <a:t>As far as possible, touch Joint contact point with clean hands or clean gloves.</a:t>
            </a:r>
            <a:endParaRPr lang="da-DK" sz="1600" dirty="0"/>
          </a:p>
          <a:p>
            <a:pPr marL="174625" indent="-174625"/>
            <a:r>
              <a:rPr lang="en-GB" sz="1600" dirty="0"/>
              <a:t>Identify Joint contact point and clean them regularly with water/soap and possibly disinfectant.</a:t>
            </a:r>
            <a:endParaRPr lang="da-DK" sz="1600" dirty="0"/>
          </a:p>
          <a:p>
            <a:pPr marL="174625" indent="-174625"/>
            <a:r>
              <a:rPr lang="en-GB" sz="1600" dirty="0"/>
              <a:t>Do </a:t>
            </a:r>
            <a:r>
              <a:rPr lang="en-GB" sz="1600" b="1" dirty="0"/>
              <a:t>not</a:t>
            </a:r>
            <a:r>
              <a:rPr lang="en-GB" sz="1600" dirty="0"/>
              <a:t> use hand sanitizer containing glycerol to disinfect Joint contact point. </a:t>
            </a:r>
          </a:p>
          <a:p>
            <a:pPr marL="174625" indent="-174625"/>
            <a:r>
              <a:rPr lang="en-GB" sz="1600" dirty="0"/>
              <a:t>Use alcohol, 70-85%.</a:t>
            </a:r>
            <a:endParaRPr lang="da-DK" sz="1800" dirty="0"/>
          </a:p>
          <a:p>
            <a:pPr marL="0" indent="0">
              <a:buNone/>
            </a:pPr>
            <a:endParaRPr lang="da-DK" sz="1800" dirty="0"/>
          </a:p>
          <a:p>
            <a:pPr marL="0" indent="0">
              <a:buNone/>
            </a:pPr>
            <a:r>
              <a:rPr lang="en-GB" sz="1800" dirty="0"/>
              <a:t> </a:t>
            </a:r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7287" y="2305698"/>
            <a:ext cx="598033" cy="89712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3" name="Billede 2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139"/>
          <a:stretch/>
        </p:blipFill>
        <p:spPr>
          <a:xfrm>
            <a:off x="1047553" y="2382786"/>
            <a:ext cx="968001" cy="74295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43"/>
          <a:stretch/>
        </p:blipFill>
        <p:spPr>
          <a:xfrm>
            <a:off x="8536384" y="2065413"/>
            <a:ext cx="846491" cy="1377699"/>
          </a:xfrm>
          <a:prstGeom prst="rect">
            <a:avLst/>
          </a:prstGeom>
          <a:ln>
            <a:noFill/>
          </a:ln>
        </p:spPr>
      </p:pic>
      <p:pic>
        <p:nvPicPr>
          <p:cNvPr id="9" name="Billede 8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1845" y="2362463"/>
            <a:ext cx="819151" cy="783599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45" r="3318"/>
          <a:stretch/>
        </p:blipFill>
        <p:spPr>
          <a:xfrm>
            <a:off x="7650010" y="2091712"/>
            <a:ext cx="720080" cy="1325098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1610" y="2215380"/>
            <a:ext cx="639704" cy="1077762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985"/>
          <a:stretch/>
        </p:blipFill>
        <p:spPr>
          <a:xfrm>
            <a:off x="4737606" y="2209922"/>
            <a:ext cx="945063" cy="1088681"/>
          </a:xfrm>
          <a:prstGeom prst="rect">
            <a:avLst/>
          </a:prstGeom>
        </p:spPr>
      </p:pic>
      <p:pic>
        <p:nvPicPr>
          <p:cNvPr id="14" name="Billede 1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692"/>
          <a:stretch/>
        </p:blipFill>
        <p:spPr>
          <a:xfrm>
            <a:off x="6644479" y="2244598"/>
            <a:ext cx="839240" cy="1019329"/>
          </a:xfrm>
          <a:prstGeom prst="rect">
            <a:avLst/>
          </a:prstGeom>
        </p:spPr>
      </p:pic>
      <p:pic>
        <p:nvPicPr>
          <p:cNvPr id="15" name="Billede 14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r="6705"/>
          <a:stretch/>
        </p:blipFill>
        <p:spPr>
          <a:xfrm>
            <a:off x="5848960" y="2204573"/>
            <a:ext cx="629229" cy="1099379"/>
          </a:xfrm>
          <a:prstGeom prst="rect">
            <a:avLst/>
          </a:prstGeom>
        </p:spPr>
      </p:pic>
      <p:cxnSp>
        <p:nvCxnSpPr>
          <p:cNvPr id="19" name="Lige forbindelse 18"/>
          <p:cNvCxnSpPr/>
          <p:nvPr/>
        </p:nvCxnSpPr>
        <p:spPr>
          <a:xfrm>
            <a:off x="463217" y="1107598"/>
            <a:ext cx="9180512" cy="0"/>
          </a:xfrm>
          <a:prstGeom prst="line">
            <a:avLst/>
          </a:prstGeom>
          <a:ln w="28575">
            <a:solidFill>
              <a:srgbClr val="ACDE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ige forbindelse 19"/>
          <p:cNvCxnSpPr/>
          <p:nvPr/>
        </p:nvCxnSpPr>
        <p:spPr>
          <a:xfrm>
            <a:off x="471488" y="1489348"/>
            <a:ext cx="9180512" cy="0"/>
          </a:xfrm>
          <a:prstGeom prst="line">
            <a:avLst/>
          </a:prstGeom>
          <a:ln w="28575">
            <a:solidFill>
              <a:srgbClr val="ACDE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Billede 20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778" y="913285"/>
            <a:ext cx="4857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7552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5200" y="228865"/>
            <a:ext cx="8229600" cy="952500"/>
          </a:xfrm>
        </p:spPr>
        <p:txBody>
          <a:bodyPr rtlCol="0"/>
          <a:lstStyle/>
          <a:p>
            <a:pPr rtl="0"/>
            <a:r>
              <a:rPr lang="en-GB" dirty="0"/>
              <a:t>Habits - avoid touching your face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a-DK" dirty="0" smtClean="0"/>
              <a:t>27-05-2020</a:t>
            </a:r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1A926C-488A-4E3E-9C21-57CAA120E114}" type="slidenum">
              <a:rPr lang="da-DK" smtClean="0"/>
              <a:t>6</a:t>
            </a:fld>
            <a:endParaRPr lang="da-DK" dirty="0"/>
          </a:p>
        </p:txBody>
      </p:sp>
      <p:sp>
        <p:nvSpPr>
          <p:cNvPr id="6" name="Pladsholder til indhold 5"/>
          <p:cNvSpPr>
            <a:spLocks noGrp="1"/>
          </p:cNvSpPr>
          <p:nvPr>
            <p:ph idx="1"/>
          </p:nvPr>
        </p:nvSpPr>
        <p:spPr>
          <a:xfrm>
            <a:off x="965200" y="1114426"/>
            <a:ext cx="8507288" cy="1781423"/>
          </a:xfrm>
        </p:spPr>
        <p:txBody>
          <a:bodyPr rtlCol="0">
            <a:noAutofit/>
          </a:bodyPr>
          <a:lstStyle/>
          <a:p>
            <a:pPr marL="0" indent="0">
              <a:spcBef>
                <a:spcPts val="800"/>
              </a:spcBef>
              <a:buNone/>
            </a:pPr>
            <a:r>
              <a:rPr lang="en-GB" b="1" dirty="0">
                <a:solidFill>
                  <a:srgbClr val="211A52"/>
                </a:solidFill>
              </a:rPr>
              <a:t>Infection comes both out of and into </a:t>
            </a:r>
            <a:r>
              <a:rPr lang="en-GB" b="1" dirty="0" smtClean="0">
                <a:solidFill>
                  <a:srgbClr val="211A52"/>
                </a:solidFill>
              </a:rPr>
              <a:t>facial openings (nose</a:t>
            </a:r>
            <a:r>
              <a:rPr lang="en-GB" b="1" dirty="0">
                <a:solidFill>
                  <a:srgbClr val="211A52"/>
                </a:solidFill>
              </a:rPr>
              <a:t>, mouth, eyes). If we didn't touch our face so much, </a:t>
            </a:r>
            <a:r>
              <a:rPr lang="en-GB" b="1" dirty="0" smtClean="0">
                <a:solidFill>
                  <a:srgbClr val="211A52"/>
                </a:solidFill>
              </a:rPr>
              <a:t>we would avoid a </a:t>
            </a:r>
            <a:r>
              <a:rPr lang="en-GB" b="1" dirty="0">
                <a:solidFill>
                  <a:srgbClr val="211A52"/>
                </a:solidFill>
              </a:rPr>
              <a:t>lot of contact </a:t>
            </a:r>
            <a:r>
              <a:rPr lang="en-GB" b="1" dirty="0" smtClean="0">
                <a:solidFill>
                  <a:srgbClr val="211A52"/>
                </a:solidFill>
              </a:rPr>
              <a:t>infection.</a:t>
            </a:r>
            <a:endParaRPr lang="da-DK" sz="1000" dirty="0">
              <a:solidFill>
                <a:srgbClr val="211A52"/>
              </a:solidFill>
            </a:endParaRPr>
          </a:p>
          <a:p>
            <a:pPr marL="174625" indent="-174625">
              <a:spcBef>
                <a:spcPts val="800"/>
              </a:spcBef>
            </a:pPr>
            <a:endParaRPr lang="da-DK" sz="1600" dirty="0">
              <a:solidFill>
                <a:srgbClr val="211A52"/>
              </a:solidFill>
            </a:endParaRPr>
          </a:p>
          <a:p>
            <a:pPr marL="174625" indent="-174625">
              <a:spcBef>
                <a:spcPts val="800"/>
              </a:spcBef>
            </a:pPr>
            <a:r>
              <a:rPr lang="en-GB" sz="1600" dirty="0">
                <a:solidFill>
                  <a:srgbClr val="211A52"/>
                </a:solidFill>
              </a:rPr>
              <a:t>In Sydney, a study was conducted in 2015 by a group of medical students that showed that the 26 students touched their face on average 23 times an hour.</a:t>
            </a:r>
          </a:p>
          <a:p>
            <a:pPr marL="174625" indent="-174625">
              <a:spcBef>
                <a:spcPts val="800"/>
              </a:spcBef>
            </a:pPr>
            <a:r>
              <a:rPr lang="en-GB" sz="1600" dirty="0">
                <a:solidFill>
                  <a:srgbClr val="211A52"/>
                </a:solidFill>
              </a:rPr>
              <a:t>Nearly half of the times - 44 per cent - involved contact with either the eyes, nose or mouth.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5871" y="3505572"/>
            <a:ext cx="2794210" cy="2095658"/>
          </a:xfrm>
          <a:prstGeom prst="rect">
            <a:avLst/>
          </a:prstGeom>
        </p:spPr>
      </p:pic>
      <p:sp>
        <p:nvSpPr>
          <p:cNvPr id="7" name="Tekstfelt 6"/>
          <p:cNvSpPr txBox="1"/>
          <p:nvPr/>
        </p:nvSpPr>
        <p:spPr>
          <a:xfrm>
            <a:off x="965202" y="3289548"/>
            <a:ext cx="5698975" cy="1282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sz="1600"/>
              <a:t>Be conscious of when you touch your face and avoid it (especially in public spaces).</a:t>
            </a:r>
          </a:p>
          <a:p>
            <a:pPr marL="174625" indent="-174625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sz="1600"/>
              <a:t>Use a tissue if you need to scratch your face.</a:t>
            </a:r>
          </a:p>
          <a:p>
            <a:pPr marL="174625" indent="-174625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GB" sz="1600"/>
              <a:t>Make each other aware of it.</a:t>
            </a:r>
            <a:endParaRPr lang="da-DK" sz="1600" dirty="0"/>
          </a:p>
        </p:txBody>
      </p:sp>
      <p:cxnSp>
        <p:nvCxnSpPr>
          <p:cNvPr id="17" name="Lige forbindelse 16"/>
          <p:cNvCxnSpPr/>
          <p:nvPr/>
        </p:nvCxnSpPr>
        <p:spPr>
          <a:xfrm>
            <a:off x="463217" y="1107598"/>
            <a:ext cx="9180512" cy="0"/>
          </a:xfrm>
          <a:prstGeom prst="line">
            <a:avLst/>
          </a:prstGeom>
          <a:ln w="28575">
            <a:solidFill>
              <a:srgbClr val="ACDE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Lige forbindelse 17"/>
          <p:cNvCxnSpPr/>
          <p:nvPr/>
        </p:nvCxnSpPr>
        <p:spPr>
          <a:xfrm>
            <a:off x="471488" y="1786909"/>
            <a:ext cx="9180512" cy="0"/>
          </a:xfrm>
          <a:prstGeom prst="line">
            <a:avLst/>
          </a:prstGeom>
          <a:ln w="28575">
            <a:solidFill>
              <a:srgbClr val="ACDEC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Billede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778" y="913285"/>
            <a:ext cx="4857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8102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/>
          <p:cNvPicPr>
            <a:picLocks noChangeAspect="1"/>
          </p:cNvPicPr>
          <p:nvPr/>
        </p:nvPicPr>
        <p:blipFill rotWithShape="1">
          <a:blip r:embed="rId3"/>
          <a:srcRect l="6694" r="8492"/>
          <a:stretch/>
        </p:blipFill>
        <p:spPr>
          <a:xfrm>
            <a:off x="508000" y="0"/>
            <a:ext cx="9245480" cy="58098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b="1"/>
              <a:t>Stay home</a:t>
            </a:r>
            <a:r>
              <a:rPr lang="en-GB"/>
              <a:t> if you have symptoms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434" y="1114425"/>
            <a:ext cx="8537054" cy="720080"/>
          </a:xfrm>
        </p:spPr>
        <p:txBody>
          <a:bodyPr rtlCol="0">
            <a:normAutofit fontScale="85000" lnSpcReduction="10000"/>
          </a:bodyPr>
          <a:lstStyle/>
          <a:p>
            <a:pPr marL="0" indent="0">
              <a:buNone/>
            </a:pPr>
            <a:r>
              <a:rPr lang="en-GB" b="1">
                <a:solidFill>
                  <a:srgbClr val="211A52"/>
                </a:solidFill>
              </a:rPr>
              <a:t>If you have symptoms - even mild symptoms - you should stay home.</a:t>
            </a:r>
          </a:p>
          <a:p>
            <a:pPr marL="0" indent="0">
              <a:buNone/>
            </a:pPr>
            <a:r>
              <a:rPr lang="en-GB" b="1">
                <a:solidFill>
                  <a:srgbClr val="211A52"/>
                </a:solidFill>
              </a:rPr>
              <a:t>You should also stay home if you live in household with a person infected with COVID-19.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1A926C-488A-4E3E-9C21-57CAA120E114}" type="slidenum">
              <a:rPr lang="da-DK" smtClean="0"/>
              <a:t>7</a:t>
            </a:fld>
            <a:endParaRPr lang="da-DK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da-DK" dirty="0" smtClean="0"/>
              <a:t>27-05-2020</a:t>
            </a:r>
            <a:endParaRPr lang="da-DK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35434" y="3001517"/>
            <a:ext cx="8465046" cy="1781899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txBody>
          <a:bodyPr vert="horz" lIns="90000" tIns="46800" rIns="90000" bIns="46800" rtlCol="0">
            <a:noAutofit/>
          </a:bodyPr>
          <a:lstStyle>
            <a:lvl1pPr marL="361950" indent="-3619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a-DK" sz="2400" kern="1200" spc="6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marR="0" indent="-35877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da-DK" sz="2000" kern="1200" spc="6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3150" indent="-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da-DK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3540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kern="1200" spc="6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9138" indent="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9138" indent="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9138" indent="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9138" indent="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/>
              <a:t>Danish Health Authority:</a:t>
            </a:r>
          </a:p>
          <a:p>
            <a:pPr marL="0" indent="0">
              <a:buNone/>
            </a:pPr>
            <a:r>
              <a:rPr lang="en-GB" sz="1500" dirty="0"/>
              <a:t>The typical symptoms of onset and mild illness are similar to common symptoms of flu and other upper respiratory infections: </a:t>
            </a:r>
            <a:r>
              <a:rPr lang="en-GB" sz="1500" b="1" dirty="0">
                <a:solidFill>
                  <a:srgbClr val="C00000"/>
                </a:solidFill>
              </a:rPr>
              <a:t>sore throat, feeling unwell, muscle pain, dry cough </a:t>
            </a:r>
            <a:r>
              <a:rPr lang="en-GB" sz="1500" dirty="0"/>
              <a:t>and</a:t>
            </a:r>
            <a:r>
              <a:rPr lang="en-GB" sz="1500" b="1" dirty="0">
                <a:solidFill>
                  <a:srgbClr val="C00000"/>
                </a:solidFill>
              </a:rPr>
              <a:t> fever</a:t>
            </a:r>
            <a:r>
              <a:rPr lang="en-GB" sz="1500" dirty="0"/>
              <a:t>. </a:t>
            </a:r>
            <a:endParaRPr lang="da-DK" sz="1500" dirty="0"/>
          </a:p>
          <a:p>
            <a:pPr marL="0" indent="0">
              <a:buNone/>
            </a:pPr>
            <a:r>
              <a:rPr lang="en-GB" sz="1500" dirty="0"/>
              <a:t>Some people may also experience </a:t>
            </a:r>
            <a:r>
              <a:rPr lang="en-GB" sz="1500" b="1" dirty="0"/>
              <a:t>headaches, loss of taste and smell, nausea, </a:t>
            </a:r>
            <a:r>
              <a:rPr lang="en-GB" sz="1500" b="1" dirty="0" err="1"/>
              <a:t>diarrhea</a:t>
            </a:r>
            <a:r>
              <a:rPr lang="en-GB" sz="1500" dirty="0"/>
              <a:t> and possibly other symptoms.</a:t>
            </a:r>
          </a:p>
          <a:p>
            <a:pPr marL="0" indent="0">
              <a:buNone/>
            </a:pPr>
            <a:endParaRPr lang="da-DK" sz="1800" dirty="0"/>
          </a:p>
        </p:txBody>
      </p:sp>
      <p:cxnSp>
        <p:nvCxnSpPr>
          <p:cNvPr id="20" name="Lige forbindelse 19"/>
          <p:cNvCxnSpPr/>
          <p:nvPr/>
        </p:nvCxnSpPr>
        <p:spPr>
          <a:xfrm>
            <a:off x="463218" y="1107598"/>
            <a:ext cx="92819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Lige forbindelse 20"/>
          <p:cNvCxnSpPr/>
          <p:nvPr/>
        </p:nvCxnSpPr>
        <p:spPr>
          <a:xfrm>
            <a:off x="471580" y="1786909"/>
            <a:ext cx="92819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Billed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778" y="913284"/>
            <a:ext cx="441257" cy="42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1148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What</a:t>
            </a:r>
            <a:r>
              <a:rPr lang="da-DK" dirty="0" smtClean="0"/>
              <a:t> have </a:t>
            </a:r>
            <a:r>
              <a:rPr lang="da-DK" dirty="0" err="1" smtClean="0"/>
              <a:t>we</a:t>
            </a:r>
            <a:r>
              <a:rPr lang="da-DK" dirty="0" smtClean="0"/>
              <a:t> done at ET?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 smtClean="0"/>
              <a:t>4 basic principles</a:t>
            </a:r>
          </a:p>
          <a:p>
            <a:pPr lvl="1"/>
            <a:r>
              <a:rPr lang="da-DK" dirty="0" err="1" smtClean="0"/>
              <a:t>Keeping</a:t>
            </a:r>
            <a:r>
              <a:rPr lang="da-DK" dirty="0" smtClean="0"/>
              <a:t> </a:t>
            </a:r>
            <a:r>
              <a:rPr lang="da-DK" dirty="0" err="1" smtClean="0"/>
              <a:t>our</a:t>
            </a:r>
            <a:r>
              <a:rPr lang="da-DK" dirty="0" smtClean="0"/>
              <a:t> distance: 1 or 2 m, </a:t>
            </a:r>
            <a:r>
              <a:rPr lang="da-DK" dirty="0" err="1" smtClean="0"/>
              <a:t>less</a:t>
            </a:r>
            <a:r>
              <a:rPr lang="da-DK" dirty="0" smtClean="0"/>
              <a:t> </a:t>
            </a:r>
            <a:r>
              <a:rPr lang="da-DK" dirty="0" err="1" smtClean="0"/>
              <a:t>crowded</a:t>
            </a:r>
            <a:r>
              <a:rPr lang="da-DK" dirty="0" smtClean="0"/>
              <a:t> </a:t>
            </a:r>
            <a:r>
              <a:rPr lang="da-DK" dirty="0" err="1" smtClean="0"/>
              <a:t>rooms</a:t>
            </a:r>
            <a:endParaRPr lang="da-DK" dirty="0" smtClean="0"/>
          </a:p>
          <a:p>
            <a:pPr lvl="1"/>
            <a:r>
              <a:rPr lang="da-DK" dirty="0" smtClean="0"/>
              <a:t>Focus on </a:t>
            </a:r>
            <a:r>
              <a:rPr lang="da-DK" dirty="0" err="1" smtClean="0"/>
              <a:t>hygiene</a:t>
            </a:r>
            <a:r>
              <a:rPr lang="da-DK" dirty="0" smtClean="0"/>
              <a:t>: </a:t>
            </a:r>
            <a:r>
              <a:rPr lang="da-DK" dirty="0" err="1" smtClean="0"/>
              <a:t>hands</a:t>
            </a:r>
            <a:r>
              <a:rPr lang="da-DK" dirty="0" smtClean="0"/>
              <a:t>, </a:t>
            </a:r>
            <a:r>
              <a:rPr lang="da-DK" dirty="0" err="1" smtClean="0"/>
              <a:t>common</a:t>
            </a:r>
            <a:r>
              <a:rPr lang="da-DK" dirty="0" smtClean="0"/>
              <a:t> </a:t>
            </a:r>
            <a:r>
              <a:rPr lang="da-DK" dirty="0" err="1" smtClean="0"/>
              <a:t>contact</a:t>
            </a:r>
            <a:r>
              <a:rPr lang="da-DK" dirty="0" smtClean="0"/>
              <a:t> points, </a:t>
            </a:r>
            <a:r>
              <a:rPr lang="da-DK" dirty="0" err="1" smtClean="0"/>
              <a:t>used</a:t>
            </a:r>
            <a:r>
              <a:rPr lang="da-DK" dirty="0" smtClean="0"/>
              <a:t> service, </a:t>
            </a:r>
            <a:r>
              <a:rPr lang="da-DK" dirty="0" err="1" smtClean="0"/>
              <a:t>tidying</a:t>
            </a:r>
            <a:r>
              <a:rPr lang="da-DK" dirty="0" smtClean="0"/>
              <a:t> up</a:t>
            </a:r>
          </a:p>
          <a:p>
            <a:pPr lvl="1"/>
            <a:r>
              <a:rPr lang="da-DK" dirty="0" smtClean="0"/>
              <a:t>Mutual </a:t>
            </a:r>
            <a:r>
              <a:rPr lang="da-DK" dirty="0" err="1" smtClean="0"/>
              <a:t>respect</a:t>
            </a:r>
            <a:r>
              <a:rPr lang="da-DK" dirty="0" smtClean="0"/>
              <a:t>: </a:t>
            </a:r>
            <a:r>
              <a:rPr lang="da-DK" dirty="0" err="1" smtClean="0"/>
              <a:t>protect</a:t>
            </a:r>
            <a:r>
              <a:rPr lang="da-DK" dirty="0" smtClean="0"/>
              <a:t> and </a:t>
            </a:r>
            <a:r>
              <a:rPr lang="da-DK" dirty="0" err="1" smtClean="0"/>
              <a:t>respect</a:t>
            </a:r>
            <a:r>
              <a:rPr lang="da-DK" dirty="0" smtClean="0"/>
              <a:t> </a:t>
            </a:r>
            <a:r>
              <a:rPr lang="da-DK" dirty="0" err="1" smtClean="0"/>
              <a:t>each</a:t>
            </a:r>
            <a:r>
              <a:rPr lang="da-DK" dirty="0" smtClean="0"/>
              <a:t> </a:t>
            </a:r>
            <a:r>
              <a:rPr lang="da-DK" dirty="0" err="1" smtClean="0"/>
              <a:t>other</a:t>
            </a:r>
            <a:r>
              <a:rPr lang="da-DK" dirty="0" smtClean="0"/>
              <a:t> by </a:t>
            </a:r>
            <a:r>
              <a:rPr lang="da-DK" dirty="0" err="1" smtClean="0"/>
              <a:t>our</a:t>
            </a:r>
            <a:r>
              <a:rPr lang="da-DK" dirty="0" smtClean="0"/>
              <a:t> actions</a:t>
            </a:r>
          </a:p>
          <a:p>
            <a:pPr lvl="1"/>
            <a:r>
              <a:rPr lang="da-DK" dirty="0" smtClean="0"/>
              <a:t>Common </a:t>
            </a:r>
            <a:r>
              <a:rPr lang="da-DK" dirty="0" err="1" smtClean="0"/>
              <a:t>sense</a:t>
            </a:r>
            <a:r>
              <a:rPr lang="da-DK" dirty="0" smtClean="0"/>
              <a:t> …</a:t>
            </a:r>
          </a:p>
          <a:p>
            <a:pPr lvl="1"/>
            <a:endParaRPr lang="da-DK" dirty="0"/>
          </a:p>
          <a:p>
            <a:r>
              <a:rPr lang="da-DK" dirty="0" smtClean="0"/>
              <a:t>Mini/</a:t>
            </a:r>
            <a:r>
              <a:rPr lang="da-DK" dirty="0" err="1" smtClean="0"/>
              <a:t>Corona</a:t>
            </a:r>
            <a:r>
              <a:rPr lang="da-DK" dirty="0" smtClean="0"/>
              <a:t>-APV</a:t>
            </a:r>
          </a:p>
          <a:p>
            <a:pPr lvl="1"/>
            <a:r>
              <a:rPr lang="da-DK" dirty="0" smtClean="0"/>
              <a:t>To </a:t>
            </a:r>
            <a:r>
              <a:rPr lang="da-DK" dirty="0" err="1" smtClean="0"/>
              <a:t>be</a:t>
            </a:r>
            <a:r>
              <a:rPr lang="da-DK" dirty="0" smtClean="0"/>
              <a:t> sent out </a:t>
            </a:r>
            <a:r>
              <a:rPr lang="da-DK" dirty="0" err="1" smtClean="0"/>
              <a:t>next</a:t>
            </a:r>
            <a:r>
              <a:rPr lang="da-DK" dirty="0" smtClean="0"/>
              <a:t> </a:t>
            </a:r>
            <a:r>
              <a:rPr lang="da-DK" dirty="0" err="1" smtClean="0"/>
              <a:t>week</a:t>
            </a:r>
            <a:r>
              <a:rPr lang="da-DK" dirty="0" smtClean="0"/>
              <a:t> – 1 </a:t>
            </a:r>
            <a:r>
              <a:rPr lang="da-DK" dirty="0" err="1" smtClean="0"/>
              <a:t>week</a:t>
            </a:r>
            <a:r>
              <a:rPr lang="da-DK" dirty="0" smtClean="0"/>
              <a:t> to </a:t>
            </a:r>
            <a:r>
              <a:rPr lang="da-DK" dirty="0" err="1" smtClean="0"/>
              <a:t>respond</a:t>
            </a:r>
            <a:endParaRPr lang="da-DK" dirty="0" smtClean="0"/>
          </a:p>
          <a:p>
            <a:pPr lvl="1"/>
            <a:r>
              <a:rPr lang="da-DK" dirty="0" err="1" smtClean="0"/>
              <a:t>Concerns</a:t>
            </a:r>
            <a:r>
              <a:rPr lang="da-DK" dirty="0" smtClean="0"/>
              <a:t> </a:t>
            </a:r>
            <a:r>
              <a:rPr lang="da-DK" dirty="0" err="1" smtClean="0"/>
              <a:t>experiences</a:t>
            </a:r>
            <a:r>
              <a:rPr lang="da-DK" dirty="0" smtClean="0"/>
              <a:t> with </a:t>
            </a:r>
            <a:r>
              <a:rPr lang="da-DK" dirty="0" err="1" smtClean="0"/>
              <a:t>working</a:t>
            </a:r>
            <a:r>
              <a:rPr lang="da-DK" dirty="0" smtClean="0"/>
              <a:t> from </a:t>
            </a:r>
            <a:r>
              <a:rPr lang="da-DK" dirty="0" err="1" smtClean="0"/>
              <a:t>home</a:t>
            </a:r>
            <a:r>
              <a:rPr lang="da-DK" dirty="0" smtClean="0"/>
              <a:t> and </a:t>
            </a:r>
            <a:r>
              <a:rPr lang="da-DK" dirty="0" err="1" smtClean="0"/>
              <a:t>strictly</a:t>
            </a:r>
            <a:r>
              <a:rPr lang="da-DK" dirty="0" smtClean="0"/>
              <a:t> </a:t>
            </a:r>
            <a:r>
              <a:rPr lang="da-DK" dirty="0" err="1" smtClean="0"/>
              <a:t>regulated</a:t>
            </a:r>
            <a:r>
              <a:rPr lang="da-DK" dirty="0" smtClean="0"/>
              <a:t> labs</a:t>
            </a:r>
          </a:p>
          <a:p>
            <a:pPr lvl="1"/>
            <a:r>
              <a:rPr lang="da-DK" dirty="0" err="1" smtClean="0"/>
              <a:t>Very</a:t>
            </a:r>
            <a:r>
              <a:rPr lang="da-DK" dirty="0" smtClean="0"/>
              <a:t> </a:t>
            </a:r>
            <a:r>
              <a:rPr lang="da-DK" dirty="0" err="1" smtClean="0"/>
              <a:t>important</a:t>
            </a:r>
            <a:r>
              <a:rPr lang="da-DK" dirty="0" smtClean="0"/>
              <a:t> to have all </a:t>
            </a:r>
            <a:r>
              <a:rPr lang="da-DK" dirty="0" err="1" smtClean="0"/>
              <a:t>your</a:t>
            </a:r>
            <a:r>
              <a:rPr lang="da-DK" dirty="0" smtClean="0"/>
              <a:t> feedback and inputs to </a:t>
            </a:r>
            <a:r>
              <a:rPr lang="da-DK" dirty="0" err="1" smtClean="0"/>
              <a:t>learn</a:t>
            </a:r>
            <a:r>
              <a:rPr lang="da-DK" dirty="0" smtClean="0"/>
              <a:t> and to start </a:t>
            </a:r>
            <a:r>
              <a:rPr lang="da-DK" dirty="0" err="1" smtClean="0"/>
              <a:t>our</a:t>
            </a:r>
            <a:r>
              <a:rPr lang="da-DK" dirty="0" smtClean="0"/>
              <a:t> </a:t>
            </a:r>
            <a:r>
              <a:rPr lang="da-DK" dirty="0" err="1" smtClean="0"/>
              <a:t>adjustment</a:t>
            </a:r>
            <a:r>
              <a:rPr lang="da-DK" dirty="0" smtClean="0"/>
              <a:t> </a:t>
            </a:r>
            <a:r>
              <a:rPr lang="da-DK" dirty="0" err="1" smtClean="0"/>
              <a:t>towards</a:t>
            </a:r>
            <a:r>
              <a:rPr lang="da-DK" dirty="0" smtClean="0"/>
              <a:t> post-</a:t>
            </a:r>
            <a:r>
              <a:rPr lang="da-DK" dirty="0" err="1" smtClean="0"/>
              <a:t>Corona</a:t>
            </a:r>
            <a:r>
              <a:rPr lang="da-DK" dirty="0" smtClean="0"/>
              <a:t> ”normal”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898224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What</a:t>
            </a:r>
            <a:r>
              <a:rPr lang="da-DK" dirty="0" smtClean="0"/>
              <a:t> have </a:t>
            </a:r>
            <a:r>
              <a:rPr lang="da-DK" dirty="0" err="1" smtClean="0"/>
              <a:t>we</a:t>
            </a:r>
            <a:r>
              <a:rPr lang="da-DK" dirty="0" smtClean="0"/>
              <a:t> done at ET?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464" y="1129308"/>
            <a:ext cx="6624736" cy="3756266"/>
          </a:xfrm>
        </p:spPr>
        <p:txBody>
          <a:bodyPr>
            <a:normAutofit fontScale="77500" lnSpcReduction="20000"/>
          </a:bodyPr>
          <a:lstStyle/>
          <a:p>
            <a:r>
              <a:rPr lang="da-DK" dirty="0" smtClean="0"/>
              <a:t>All toilets will </a:t>
            </a:r>
            <a:r>
              <a:rPr lang="da-DK" dirty="0" err="1" smtClean="0"/>
              <a:t>be</a:t>
            </a:r>
            <a:r>
              <a:rPr lang="da-DK" dirty="0" smtClean="0"/>
              <a:t> </a:t>
            </a:r>
            <a:r>
              <a:rPr lang="da-DK" dirty="0" err="1" smtClean="0"/>
              <a:t>cleaned</a:t>
            </a:r>
            <a:r>
              <a:rPr lang="da-DK" dirty="0" smtClean="0"/>
              <a:t> </a:t>
            </a:r>
            <a:r>
              <a:rPr lang="da-DK" dirty="0" err="1" smtClean="0"/>
              <a:t>twice</a:t>
            </a:r>
            <a:r>
              <a:rPr lang="da-DK" dirty="0" smtClean="0"/>
              <a:t> a </a:t>
            </a:r>
            <a:r>
              <a:rPr lang="da-DK" dirty="0" err="1" smtClean="0"/>
              <a:t>day</a:t>
            </a:r>
            <a:endParaRPr lang="da-DK" dirty="0" smtClean="0"/>
          </a:p>
          <a:p>
            <a:r>
              <a:rPr lang="da-DK" dirty="0" err="1" smtClean="0"/>
              <a:t>Ethanol</a:t>
            </a:r>
            <a:r>
              <a:rPr lang="da-DK" dirty="0" smtClean="0"/>
              <a:t>, </a:t>
            </a:r>
            <a:r>
              <a:rPr lang="da-DK" dirty="0" err="1" smtClean="0"/>
              <a:t>hand</a:t>
            </a:r>
            <a:r>
              <a:rPr lang="da-DK" dirty="0" smtClean="0"/>
              <a:t> </a:t>
            </a:r>
            <a:r>
              <a:rPr lang="da-DK" dirty="0" err="1" smtClean="0"/>
              <a:t>sanitizer</a:t>
            </a:r>
            <a:r>
              <a:rPr lang="da-DK" dirty="0" smtClean="0"/>
              <a:t>, </a:t>
            </a:r>
            <a:r>
              <a:rPr lang="da-DK" dirty="0" err="1" smtClean="0"/>
              <a:t>wet</a:t>
            </a:r>
            <a:r>
              <a:rPr lang="da-DK" dirty="0" smtClean="0"/>
              <a:t> </a:t>
            </a:r>
            <a:r>
              <a:rPr lang="da-DK" dirty="0" err="1" smtClean="0"/>
              <a:t>wipes</a:t>
            </a:r>
            <a:r>
              <a:rPr lang="da-DK" dirty="0" smtClean="0"/>
              <a:t> and/or </a:t>
            </a:r>
            <a:r>
              <a:rPr lang="da-DK" dirty="0" err="1" smtClean="0"/>
              <a:t>gloves</a:t>
            </a:r>
            <a:r>
              <a:rPr lang="da-DK" dirty="0" smtClean="0"/>
              <a:t> will </a:t>
            </a:r>
            <a:r>
              <a:rPr lang="da-DK" dirty="0" err="1" smtClean="0"/>
              <a:t>be</a:t>
            </a:r>
            <a:r>
              <a:rPr lang="da-DK" dirty="0" smtClean="0"/>
              <a:t> </a:t>
            </a:r>
            <a:r>
              <a:rPr lang="da-DK" dirty="0" err="1" smtClean="0"/>
              <a:t>available</a:t>
            </a:r>
            <a:r>
              <a:rPr lang="da-DK" dirty="0" smtClean="0"/>
              <a:t> to </a:t>
            </a:r>
            <a:r>
              <a:rPr lang="da-DK" dirty="0" err="1" smtClean="0"/>
              <a:t>everyone</a:t>
            </a:r>
            <a:r>
              <a:rPr lang="da-DK" dirty="0" smtClean="0"/>
              <a:t> at </a:t>
            </a:r>
            <a:r>
              <a:rPr lang="da-DK" dirty="0" err="1" smtClean="0"/>
              <a:t>key</a:t>
            </a:r>
            <a:r>
              <a:rPr lang="da-DK" dirty="0" smtClean="0"/>
              <a:t> points (by </a:t>
            </a:r>
            <a:r>
              <a:rPr lang="da-DK" dirty="0" err="1" smtClean="0"/>
              <a:t>doors</a:t>
            </a:r>
            <a:r>
              <a:rPr lang="da-DK" dirty="0" smtClean="0"/>
              <a:t>, toilets, </a:t>
            </a:r>
            <a:r>
              <a:rPr lang="da-DK" dirty="0" err="1" smtClean="0"/>
              <a:t>common</a:t>
            </a:r>
            <a:r>
              <a:rPr lang="da-DK" dirty="0" smtClean="0"/>
              <a:t> </a:t>
            </a:r>
            <a:r>
              <a:rPr lang="da-DK" dirty="0" err="1" smtClean="0"/>
              <a:t>areas</a:t>
            </a:r>
            <a:r>
              <a:rPr lang="da-DK" dirty="0" smtClean="0"/>
              <a:t>, in </a:t>
            </a:r>
            <a:r>
              <a:rPr lang="da-DK" dirty="0" err="1" smtClean="0"/>
              <a:t>corridors</a:t>
            </a:r>
            <a:r>
              <a:rPr lang="da-DK" dirty="0" smtClean="0"/>
              <a:t>)</a:t>
            </a:r>
          </a:p>
          <a:p>
            <a:r>
              <a:rPr lang="da-DK" dirty="0" smtClean="0"/>
              <a:t>Limits on </a:t>
            </a:r>
            <a:r>
              <a:rPr lang="da-DK" dirty="0" err="1" smtClean="0"/>
              <a:t>simultaneous</a:t>
            </a:r>
            <a:r>
              <a:rPr lang="da-DK" dirty="0" smtClean="0"/>
              <a:t> </a:t>
            </a:r>
            <a:r>
              <a:rPr lang="da-DK" dirty="0" err="1" smtClean="0"/>
              <a:t>occupants</a:t>
            </a:r>
            <a:r>
              <a:rPr lang="da-DK" dirty="0" smtClean="0"/>
              <a:t> in </a:t>
            </a:r>
            <a:r>
              <a:rPr lang="da-DK" dirty="0" err="1" smtClean="0"/>
              <a:t>each</a:t>
            </a:r>
            <a:r>
              <a:rPr lang="da-DK" dirty="0" smtClean="0"/>
              <a:t> </a:t>
            </a:r>
            <a:r>
              <a:rPr lang="da-DK" dirty="0" err="1" smtClean="0"/>
              <a:t>room</a:t>
            </a:r>
            <a:r>
              <a:rPr lang="da-DK" dirty="0" smtClean="0"/>
              <a:t> or lab – sign </a:t>
            </a:r>
            <a:r>
              <a:rPr lang="da-DK" dirty="0" err="1" smtClean="0"/>
              <a:t>posted</a:t>
            </a:r>
            <a:r>
              <a:rPr lang="da-DK" dirty="0" smtClean="0"/>
              <a:t> on </a:t>
            </a:r>
            <a:r>
              <a:rPr lang="da-DK" dirty="0" err="1" smtClean="0"/>
              <a:t>door</a:t>
            </a:r>
            <a:endParaRPr lang="da-DK" dirty="0" smtClean="0"/>
          </a:p>
          <a:p>
            <a:pPr lvl="1"/>
            <a:r>
              <a:rPr lang="da-DK" dirty="0" err="1" smtClean="0"/>
              <a:t>Lower</a:t>
            </a:r>
            <a:r>
              <a:rPr lang="da-DK" dirty="0" smtClean="0"/>
              <a:t> </a:t>
            </a:r>
            <a:r>
              <a:rPr lang="da-DK" dirty="0" err="1" smtClean="0"/>
              <a:t>occupancy</a:t>
            </a:r>
            <a:r>
              <a:rPr lang="da-DK" dirty="0" smtClean="0"/>
              <a:t> in meeting </a:t>
            </a:r>
            <a:r>
              <a:rPr lang="da-DK" dirty="0" err="1" smtClean="0"/>
              <a:t>rooms</a:t>
            </a:r>
            <a:r>
              <a:rPr lang="da-DK" dirty="0" smtClean="0"/>
              <a:t>, </a:t>
            </a:r>
            <a:r>
              <a:rPr lang="da-DK" dirty="0" err="1" smtClean="0"/>
              <a:t>coffee</a:t>
            </a:r>
            <a:r>
              <a:rPr lang="da-DK" dirty="0" smtClean="0"/>
              <a:t> </a:t>
            </a:r>
            <a:r>
              <a:rPr lang="da-DK" dirty="0" err="1" smtClean="0"/>
              <a:t>rooms</a:t>
            </a:r>
            <a:endParaRPr lang="da-DK" dirty="0" smtClean="0"/>
          </a:p>
          <a:p>
            <a:pPr lvl="2"/>
            <a:r>
              <a:rPr lang="da-DK" dirty="0" smtClean="0"/>
              <a:t>Esbjerg: Staff </a:t>
            </a:r>
            <a:r>
              <a:rPr lang="da-DK" dirty="0" err="1" smtClean="0"/>
              <a:t>room</a:t>
            </a:r>
            <a:r>
              <a:rPr lang="da-DK" dirty="0" smtClean="0"/>
              <a:t> in </a:t>
            </a:r>
            <a:r>
              <a:rPr lang="da-DK" dirty="0" err="1" smtClean="0"/>
              <a:t>building</a:t>
            </a:r>
            <a:r>
              <a:rPr lang="da-DK" dirty="0" smtClean="0"/>
              <a:t> A </a:t>
            </a:r>
            <a:r>
              <a:rPr lang="da-DK" dirty="0" err="1" smtClean="0"/>
              <a:t>closed</a:t>
            </a:r>
            <a:endParaRPr lang="da-DK" dirty="0" smtClean="0"/>
          </a:p>
          <a:p>
            <a:pPr lvl="2"/>
            <a:r>
              <a:rPr lang="da-DK" dirty="0" smtClean="0"/>
              <a:t>Aalborg: </a:t>
            </a:r>
            <a:r>
              <a:rPr lang="da-DK" dirty="0" err="1" smtClean="0"/>
              <a:t>significantly</a:t>
            </a:r>
            <a:r>
              <a:rPr lang="da-DK" dirty="0" smtClean="0"/>
              <a:t> </a:t>
            </a:r>
            <a:r>
              <a:rPr lang="da-DK" dirty="0" err="1" smtClean="0"/>
              <a:t>reduced</a:t>
            </a:r>
            <a:r>
              <a:rPr lang="da-DK" dirty="0" smtClean="0"/>
              <a:t> </a:t>
            </a:r>
            <a:r>
              <a:rPr lang="da-DK" dirty="0" err="1" smtClean="0"/>
              <a:t>capacity</a:t>
            </a:r>
            <a:r>
              <a:rPr lang="da-DK" dirty="0" smtClean="0"/>
              <a:t> in </a:t>
            </a:r>
            <a:r>
              <a:rPr lang="da-DK" dirty="0" err="1" smtClean="0"/>
              <a:t>coffee</a:t>
            </a:r>
            <a:r>
              <a:rPr lang="da-DK" dirty="0" smtClean="0"/>
              <a:t> </a:t>
            </a:r>
            <a:r>
              <a:rPr lang="da-DK" dirty="0" err="1" smtClean="0"/>
              <a:t>room</a:t>
            </a:r>
            <a:r>
              <a:rPr lang="da-DK" dirty="0" smtClean="0"/>
              <a:t> </a:t>
            </a:r>
            <a:r>
              <a:rPr lang="da-DK" dirty="0" err="1" smtClean="0"/>
              <a:t>Pon</a:t>
            </a:r>
            <a:r>
              <a:rPr lang="da-DK" dirty="0" smtClean="0"/>
              <a:t> 111</a:t>
            </a:r>
          </a:p>
          <a:p>
            <a:pPr lvl="1"/>
            <a:r>
              <a:rPr lang="da-DK" dirty="0" err="1" smtClean="0"/>
              <a:t>Lower</a:t>
            </a:r>
            <a:r>
              <a:rPr lang="da-DK" dirty="0" smtClean="0"/>
              <a:t> </a:t>
            </a:r>
            <a:r>
              <a:rPr lang="da-DK" dirty="0" err="1" smtClean="0"/>
              <a:t>occupancy</a:t>
            </a:r>
            <a:r>
              <a:rPr lang="da-DK" dirty="0" smtClean="0"/>
              <a:t> in multiple </a:t>
            </a:r>
            <a:r>
              <a:rPr lang="da-DK" dirty="0" err="1" smtClean="0"/>
              <a:t>occupant</a:t>
            </a:r>
            <a:r>
              <a:rPr lang="da-DK" dirty="0" smtClean="0"/>
              <a:t> </a:t>
            </a:r>
            <a:r>
              <a:rPr lang="da-DK" dirty="0" err="1" smtClean="0"/>
              <a:t>offices</a:t>
            </a:r>
            <a:r>
              <a:rPr lang="da-DK" dirty="0" smtClean="0"/>
              <a:t> – </a:t>
            </a:r>
            <a:r>
              <a:rPr lang="da-DK" dirty="0" err="1" smtClean="0"/>
              <a:t>additional</a:t>
            </a:r>
            <a:r>
              <a:rPr lang="da-DK" dirty="0" smtClean="0"/>
              <a:t> </a:t>
            </a:r>
            <a:r>
              <a:rPr lang="da-DK" dirty="0" err="1" smtClean="0"/>
              <a:t>space</a:t>
            </a:r>
            <a:r>
              <a:rPr lang="da-DK" dirty="0" smtClean="0"/>
              <a:t> </a:t>
            </a:r>
            <a:r>
              <a:rPr lang="da-DK" dirty="0" err="1" smtClean="0"/>
              <a:t>available</a:t>
            </a:r>
            <a:r>
              <a:rPr lang="da-DK" dirty="0" smtClean="0"/>
              <a:t> in student </a:t>
            </a:r>
            <a:r>
              <a:rPr lang="da-DK" dirty="0" err="1" smtClean="0"/>
              <a:t>group</a:t>
            </a:r>
            <a:r>
              <a:rPr lang="da-DK" dirty="0" smtClean="0"/>
              <a:t> </a:t>
            </a:r>
            <a:r>
              <a:rPr lang="da-DK" dirty="0" err="1" smtClean="0"/>
              <a:t>rooms</a:t>
            </a:r>
            <a:r>
              <a:rPr lang="da-DK" dirty="0" smtClean="0"/>
              <a:t> in </a:t>
            </a:r>
            <a:r>
              <a:rPr lang="da-DK" dirty="0" err="1" smtClean="0"/>
              <a:t>Pon</a:t>
            </a:r>
            <a:r>
              <a:rPr lang="da-DK" dirty="0" smtClean="0"/>
              <a:t> 101</a:t>
            </a:r>
          </a:p>
          <a:p>
            <a:pPr lvl="2"/>
            <a:r>
              <a:rPr lang="da-DK" dirty="0" smtClean="0"/>
              <a:t>2.002, 2.006, 2.008, 2.014, 2.018, 2.022</a:t>
            </a:r>
          </a:p>
          <a:p>
            <a:r>
              <a:rPr lang="da-DK" dirty="0" smtClean="0"/>
              <a:t>Limits </a:t>
            </a:r>
            <a:r>
              <a:rPr lang="da-DK" dirty="0" err="1" smtClean="0"/>
              <a:t>can</a:t>
            </a:r>
            <a:r>
              <a:rPr lang="da-DK" dirty="0" smtClean="0"/>
              <a:t> </a:t>
            </a:r>
            <a:r>
              <a:rPr lang="da-DK" dirty="0" err="1" smtClean="0"/>
              <a:t>be</a:t>
            </a:r>
            <a:r>
              <a:rPr lang="da-DK" dirty="0" smtClean="0"/>
              <a:t> </a:t>
            </a:r>
            <a:r>
              <a:rPr lang="da-DK" dirty="0" err="1" smtClean="0"/>
              <a:t>adjusted</a:t>
            </a:r>
            <a:r>
              <a:rPr lang="da-DK" dirty="0" smtClean="0"/>
              <a:t> up or </a:t>
            </a:r>
            <a:r>
              <a:rPr lang="da-DK" dirty="0" err="1" smtClean="0"/>
              <a:t>down</a:t>
            </a:r>
            <a:r>
              <a:rPr lang="da-DK" dirty="0" smtClean="0"/>
              <a:t> – to </a:t>
            </a:r>
            <a:r>
              <a:rPr lang="da-DK" dirty="0" err="1" smtClean="0"/>
              <a:t>be</a:t>
            </a:r>
            <a:r>
              <a:rPr lang="da-DK" dirty="0" smtClean="0"/>
              <a:t> </a:t>
            </a:r>
            <a:r>
              <a:rPr lang="da-DK" dirty="0" err="1" smtClean="0"/>
              <a:t>approved</a:t>
            </a:r>
            <a:r>
              <a:rPr lang="da-DK" dirty="0" smtClean="0"/>
              <a:t> by Safety </a:t>
            </a:r>
            <a:r>
              <a:rPr lang="da-DK" dirty="0" err="1" smtClean="0"/>
              <a:t>Committee</a:t>
            </a:r>
            <a:r>
              <a:rPr lang="da-DK" dirty="0" smtClean="0"/>
              <a:t> </a:t>
            </a:r>
            <a:r>
              <a:rPr lang="da-DK" dirty="0" err="1" smtClean="0"/>
              <a:t>members</a:t>
            </a:r>
            <a:r>
              <a:rPr lang="da-DK" dirty="0" smtClean="0"/>
              <a:t> </a:t>
            </a:r>
          </a:p>
          <a:p>
            <a:pPr lvl="1"/>
            <a:r>
              <a:rPr lang="da-DK" dirty="0" smtClean="0"/>
              <a:t>Aalborg: Henrik Sørensen (</a:t>
            </a:r>
            <a:r>
              <a:rPr lang="da-DK" dirty="0" smtClean="0">
                <a:hlinkClick r:id="rId2"/>
              </a:rPr>
              <a:t>hs@et.aau.dk</a:t>
            </a:r>
            <a:r>
              <a:rPr lang="da-DK" dirty="0" smtClean="0"/>
              <a:t>) or Christian Winther (</a:t>
            </a:r>
            <a:r>
              <a:rPr lang="da-DK" dirty="0" smtClean="0">
                <a:hlinkClick r:id="rId3"/>
              </a:rPr>
              <a:t>cwd@et.aau.dk</a:t>
            </a:r>
            <a:r>
              <a:rPr lang="da-DK" dirty="0" smtClean="0"/>
              <a:t>)</a:t>
            </a:r>
          </a:p>
          <a:p>
            <a:pPr lvl="1"/>
            <a:r>
              <a:rPr lang="da-DK" dirty="0" smtClean="0"/>
              <a:t>Esbjerg: Jens Bo Holm-Nielsen (</a:t>
            </a:r>
            <a:r>
              <a:rPr lang="da-DK" dirty="0" smtClean="0">
                <a:hlinkClick r:id="rId4"/>
              </a:rPr>
              <a:t>jhn@et.aau.dk</a:t>
            </a:r>
            <a:r>
              <a:rPr lang="da-DK" dirty="0" smtClean="0"/>
              <a:t>) or Mette Skjærbæk (</a:t>
            </a:r>
            <a:r>
              <a:rPr lang="da-DK" dirty="0" smtClean="0">
                <a:hlinkClick r:id="rId5"/>
              </a:rPr>
              <a:t>msk@et.aau.dk</a:t>
            </a:r>
            <a:r>
              <a:rPr lang="da-DK" dirty="0" smtClean="0"/>
              <a:t>) </a:t>
            </a:r>
          </a:p>
          <a:p>
            <a:r>
              <a:rPr lang="da-DK" dirty="0" err="1" smtClean="0"/>
              <a:t>Identification</a:t>
            </a:r>
            <a:r>
              <a:rPr lang="da-DK" dirty="0" smtClean="0"/>
              <a:t> of Joint Contact Points</a:t>
            </a:r>
            <a:endParaRPr lang="da-D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0539" y="551166"/>
            <a:ext cx="3208840" cy="45251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0200" y="553244"/>
            <a:ext cx="3209521" cy="461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923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AU_DK_16_10_boelger">
  <a:themeElements>
    <a:clrScheme name="AAU farver">
      <a:dk1>
        <a:srgbClr val="211A52"/>
      </a:dk1>
      <a:lt1>
        <a:srgbClr val="FFFFFF"/>
      </a:lt1>
      <a:dk2>
        <a:srgbClr val="54616E"/>
      </a:dk2>
      <a:lt2>
        <a:srgbClr val="FFFFFF"/>
      </a:lt2>
      <a:accent1>
        <a:srgbClr val="594FBF"/>
      </a:accent1>
      <a:accent2>
        <a:srgbClr val="B2A2C7"/>
      </a:accent2>
      <a:accent3>
        <a:srgbClr val="C3D69B"/>
      </a:accent3>
      <a:accent4>
        <a:srgbClr val="95B3D7"/>
      </a:accent4>
      <a:accent5>
        <a:srgbClr val="548DD4"/>
      </a:accent5>
      <a:accent6>
        <a:srgbClr val="BFBFBF"/>
      </a:accent6>
      <a:hlink>
        <a:srgbClr val="0000BF"/>
      </a:hlink>
      <a:folHlink>
        <a:srgbClr val="800080"/>
      </a:folHlink>
    </a:clrScheme>
    <a:fontScheme name="Klassisk kontor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A0558F238722E4A87858A261B385A9A" ma:contentTypeVersion="13" ma:contentTypeDescription="Opret et nyt dokument." ma:contentTypeScope="" ma:versionID="a8c77571306ef2a6f8b9f6b1d250b144">
  <xsd:schema xmlns:xsd="http://www.w3.org/2001/XMLSchema" xmlns:xs="http://www.w3.org/2001/XMLSchema" xmlns:p="http://schemas.microsoft.com/office/2006/metadata/properties" xmlns:ns3="93de73cf-449c-470b-a45d-fc882adeee99" xmlns:ns4="5d1b4fd4-c07b-4c84-89e3-bdde29d7bf6f" targetNamespace="http://schemas.microsoft.com/office/2006/metadata/properties" ma:root="true" ma:fieldsID="1c9cffa6c7dcc70329a6bc5209620329" ns3:_="" ns4:_="">
    <xsd:import namespace="93de73cf-449c-470b-a45d-fc882adeee99"/>
    <xsd:import namespace="5d1b4fd4-c07b-4c84-89e3-bdde29d7bf6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de73cf-449c-470b-a45d-fc882adeee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1b4fd4-c07b-4c84-89e3-bdde29d7bf6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værdi for deling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D88D98-0251-4278-BA6F-B10A08E1B9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de73cf-449c-470b-a45d-fc882adeee99"/>
    <ds:schemaRef ds:uri="5d1b4fd4-c07b-4c84-89e3-bdde29d7bf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1530F4-B658-40EC-9898-D2EE36EC10DE}">
  <ds:schemaRefs>
    <ds:schemaRef ds:uri="http://purl.org/dc/elements/1.1/"/>
    <ds:schemaRef ds:uri="http://schemas.microsoft.com/office/2006/metadata/properties"/>
    <ds:schemaRef ds:uri="5d1b4fd4-c07b-4c84-89e3-bdde29d7bf6f"/>
    <ds:schemaRef ds:uri="http://schemas.openxmlformats.org/package/2006/metadata/core-properties"/>
    <ds:schemaRef ds:uri="http://purl.org/dc/terms/"/>
    <ds:schemaRef ds:uri="93de73cf-449c-470b-a45d-fc882adeee99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0181C0D-5AB1-4D43-9A9F-C8E7CA4BCB5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AAU_DK_16_10_boelger</Template>
  <TotalTime>7905</TotalTime>
  <Words>1377</Words>
  <Application>Microsoft Office PowerPoint</Application>
  <PresentationFormat>Brugerdefineret</PresentationFormat>
  <Paragraphs>138</Paragraphs>
  <Slides>14</Slides>
  <Notes>7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17" baseType="lpstr">
      <vt:lpstr>Arial</vt:lpstr>
      <vt:lpstr>Calibri</vt:lpstr>
      <vt:lpstr>AAU_DK_16_10_boelger</vt:lpstr>
      <vt:lpstr>INSTRUCTIONS How we comply with the Danish Health Authority  guidelines together  Lasse Rosendahl Department of Energy Technology May 29th 2020 </vt:lpstr>
      <vt:lpstr>Agenda</vt:lpstr>
      <vt:lpstr>How is COVID-19 transmitted?</vt:lpstr>
      <vt:lpstr>Good hand hygiene</vt:lpstr>
      <vt:lpstr>Joint contact point - cleaning and touching</vt:lpstr>
      <vt:lpstr>Habits - avoid touching your face</vt:lpstr>
      <vt:lpstr>Stay home if you have symptoms</vt:lpstr>
      <vt:lpstr>What have we done at ET?</vt:lpstr>
      <vt:lpstr>What have we done at ET?</vt:lpstr>
      <vt:lpstr>What have we done at ET?</vt:lpstr>
      <vt:lpstr>What is your INDIVIDUAL responsibility?</vt:lpstr>
      <vt:lpstr>What is your INDIVIDUAL responsibility?</vt:lpstr>
      <vt:lpstr>Final statements</vt:lpstr>
      <vt:lpstr>PowerPoint-præsentation</vt:lpstr>
    </vt:vector>
  </TitlesOfParts>
  <Company>Aalborg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 Samuelsen</dc:creator>
  <cp:lastModifiedBy>Anette Lundsgaard Larsen</cp:lastModifiedBy>
  <cp:revision>59</cp:revision>
  <dcterms:created xsi:type="dcterms:W3CDTF">2020-05-15T08:27:09Z</dcterms:created>
  <dcterms:modified xsi:type="dcterms:W3CDTF">2020-05-29T08:55:59Z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0x0101001A0558F238722E4A87858A261B385A9A</vt:lpwstr>
  </property>
</Properties>
</file>